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</p:sldMasterIdLst>
  <p:notesMasterIdLst>
    <p:notesMasterId r:id="rId16"/>
  </p:notesMasterIdLst>
  <p:sldIdLst>
    <p:sldId id="260" r:id="rId2"/>
    <p:sldId id="265" r:id="rId3"/>
    <p:sldId id="268" r:id="rId4"/>
    <p:sldId id="287" r:id="rId5"/>
    <p:sldId id="297" r:id="rId6"/>
    <p:sldId id="318" r:id="rId7"/>
    <p:sldId id="304" r:id="rId8"/>
    <p:sldId id="307" r:id="rId9"/>
    <p:sldId id="308" r:id="rId10"/>
    <p:sldId id="309" r:id="rId11"/>
    <p:sldId id="313" r:id="rId12"/>
    <p:sldId id="317" r:id="rId13"/>
    <p:sldId id="314" r:id="rId14"/>
    <p:sldId id="319" r:id="rId15"/>
  </p:sldIdLst>
  <p:sldSz cx="9144000" cy="6858000" type="screen4x3"/>
  <p:notesSz cx="6797675" cy="9926638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FFFF"/>
    <a:srgbClr val="FF0000"/>
    <a:srgbClr val="DADADA"/>
    <a:srgbClr val="E37A40"/>
    <a:srgbClr val="004865"/>
    <a:srgbClr val="339966"/>
    <a:srgbClr val="99FF99"/>
    <a:srgbClr val="996633"/>
    <a:srgbClr val="6633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2" autoAdjust="0"/>
    <p:restoredTop sz="97597" autoAdjust="0"/>
  </p:normalViewPr>
  <p:slideViewPr>
    <p:cSldViewPr snapToObjects="1">
      <p:cViewPr>
        <p:scale>
          <a:sx n="100" d="100"/>
          <a:sy n="100" d="100"/>
        </p:scale>
        <p:origin x="-1472" y="-144"/>
      </p:cViewPr>
      <p:guideLst>
        <p:guide orient="horz" pos="247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Cliquez pour modifier les styles du texte du masque</a:t>
            </a:r>
          </a:p>
          <a:p>
            <a:pPr lvl="1"/>
            <a:r>
              <a:rPr lang="en-GB" noProof="0" smtClean="0"/>
              <a:t>Deuxième niveau</a:t>
            </a:r>
          </a:p>
          <a:p>
            <a:pPr lvl="2"/>
            <a:r>
              <a:rPr lang="en-GB" noProof="0" smtClean="0"/>
              <a:t>Troisième niveau</a:t>
            </a:r>
          </a:p>
          <a:p>
            <a:pPr lvl="3"/>
            <a:r>
              <a:rPr lang="en-GB" noProof="0" smtClean="0"/>
              <a:t>Quatrième niveau</a:t>
            </a:r>
          </a:p>
          <a:p>
            <a:pPr lvl="4"/>
            <a:r>
              <a:rPr lang="en-GB" noProof="0" smtClean="0"/>
              <a:t>Cinquième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48DFD47-75B7-4F09-9248-B8ED58FC21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2558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2D90D1-F729-4051-BB81-315C596A9C22}" type="slidenum">
              <a:rPr lang="en-GB" smtClean="0"/>
              <a:pPr eaLnBrk="1" hangingPunct="1"/>
              <a:t>1</a:t>
            </a:fld>
            <a:endParaRPr lang="en-GB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2D90D1-F729-4051-BB81-315C596A9C22}" type="slidenum">
              <a:rPr lang="en-GB" smtClean="0"/>
              <a:pPr eaLnBrk="1" hangingPunct="1"/>
              <a:t>10</a:t>
            </a:fld>
            <a:endParaRPr lang="en-GB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2D90D1-F729-4051-BB81-315C596A9C22}" type="slidenum">
              <a:rPr lang="en-GB" smtClean="0"/>
              <a:pPr eaLnBrk="1" hangingPunct="1"/>
              <a:t>11</a:t>
            </a:fld>
            <a:endParaRPr lang="en-GB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FC7385-75E2-49EF-AFEF-747DAB5AD8D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746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2D90D1-F729-4051-BB81-315C596A9C22}" type="slidenum">
              <a:rPr lang="en-GB" smtClean="0"/>
              <a:pPr eaLnBrk="1" hangingPunct="1"/>
              <a:t>13</a:t>
            </a:fld>
            <a:endParaRPr lang="en-GB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2D90D1-F729-4051-BB81-315C596A9C22}" type="slidenum">
              <a:rPr lang="en-GB" smtClean="0"/>
              <a:pPr eaLnBrk="1" hangingPunct="1"/>
              <a:t>14</a:t>
            </a:fld>
            <a:endParaRPr lang="en-GB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C4B3D0-3B0E-4BDF-B1EA-9D0E550989F1}" type="slidenum">
              <a:rPr lang="en-GB" smtClean="0"/>
              <a:pPr eaLnBrk="1" hangingPunct="1"/>
              <a:t>2</a:t>
            </a:fld>
            <a:endParaRPr lang="en-GB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F100D8F-3491-4E6D-A531-0E1B098B720E}" type="slidenum">
              <a:rPr lang="en-GB" smtClean="0"/>
              <a:pPr eaLnBrk="1" hangingPunct="1"/>
              <a:t>3</a:t>
            </a:fld>
            <a:endParaRPr lang="en-GB" smtClean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7B09907-A11D-45A4-94E1-4683BEBAB22D}" type="slidenum">
              <a:rPr lang="en-GB" smtClean="0"/>
              <a:pPr eaLnBrk="1" hangingPunct="1"/>
              <a:t>4</a:t>
            </a:fld>
            <a:endParaRPr lang="en-GB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67A706A-A659-4533-A65F-5EC78332084E}" type="slidenum">
              <a:rPr lang="en-GB" smtClean="0"/>
              <a:pPr eaLnBrk="1" hangingPunct="1"/>
              <a:t>5</a:t>
            </a:fld>
            <a:endParaRPr lang="en-GB" smtClean="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2D90D1-F729-4051-BB81-315C596A9C22}" type="slidenum">
              <a:rPr lang="en-GB" smtClean="0"/>
              <a:pPr eaLnBrk="1" hangingPunct="1"/>
              <a:t>6</a:t>
            </a:fld>
            <a:endParaRPr lang="en-GB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2D90D1-F729-4051-BB81-315C596A9C22}" type="slidenum">
              <a:rPr lang="en-GB" smtClean="0"/>
              <a:pPr eaLnBrk="1" hangingPunct="1"/>
              <a:t>7</a:t>
            </a:fld>
            <a:endParaRPr lang="en-GB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2D90D1-F729-4051-BB81-315C596A9C22}" type="slidenum">
              <a:rPr lang="en-GB" smtClean="0"/>
              <a:pPr eaLnBrk="1" hangingPunct="1"/>
              <a:t>8</a:t>
            </a:fld>
            <a:endParaRPr lang="en-GB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C2D90D1-F729-4051-BB81-315C596A9C22}" type="slidenum">
              <a:rPr lang="en-GB" smtClean="0"/>
              <a:pPr eaLnBrk="1" hangingPunct="1"/>
              <a:t>9</a:t>
            </a:fld>
            <a:endParaRPr lang="en-GB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r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C68CA3-69D9-46AE-808C-23FFA765CC2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3726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203F0-6FB3-4F02-9CAC-39128000E19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85104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F77F37-54DE-4152-AC8C-525FFF97330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14757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1A04D4-E12E-4CBB-93B6-C1EFCA6CAC6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18653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A5A6E-8FEB-4DD6-B2D4-63F58B9C30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57591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9AFAB-1019-43A8-BB01-5CF37D312F6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58949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fr-BE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A55DF-79D3-4464-9886-12CE46FDAAF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35911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81EF9C-6112-41BC-BB62-42B370A801D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6409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A8FB8-4E19-4819-AFEA-83C5BE042FA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356049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020AD-F65A-4997-80B8-5DFED60DD3E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40138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C5C64-5C71-453F-AE47-6EE561B94EA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18474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E43BD-86ED-4C66-8F7E-027213B63CC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2831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46EF2-89ED-4C0B-8D7B-D3A567DF38E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78865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433A5-107B-4FEB-8FC0-0DA3402850A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32855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1C270-797D-48B0-BC3A-8C29C2BB2A1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288516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Cliquez pour modifier les styles du texte du masque</a:t>
            </a:r>
          </a:p>
          <a:p>
            <a:pPr lvl="1"/>
            <a:r>
              <a:rPr lang="en-GB" smtClean="0"/>
              <a:t>Deuxième niveau</a:t>
            </a:r>
          </a:p>
          <a:p>
            <a:pPr lvl="2"/>
            <a:r>
              <a:rPr lang="en-GB" smtClean="0"/>
              <a:t>Troisième niveau</a:t>
            </a:r>
          </a:p>
          <a:p>
            <a:pPr lvl="3"/>
            <a:r>
              <a:rPr lang="en-GB" smtClean="0"/>
              <a:t>Quatrième niveau</a:t>
            </a:r>
          </a:p>
          <a:p>
            <a:pPr lvl="4"/>
            <a:r>
              <a:rPr lang="en-GB" smtClean="0"/>
              <a:t>Cinquième niveau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9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GB"/>
              <a:t>|Goossens Thomas| - |Candidature F.R.I.A.| - |2009| 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947A06D8-CAEE-4DFC-B5E7-5225E7D3BE7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8.jpeg"/><Relationship Id="rId5" Type="http://schemas.openxmlformats.org/officeDocument/2006/relationships/image" Target="../media/image37.jpeg"/><Relationship Id="rId6" Type="http://schemas.openxmlformats.org/officeDocument/2006/relationships/image" Target="../media/image39.png"/><Relationship Id="rId7" Type="http://schemas.openxmlformats.org/officeDocument/2006/relationships/image" Target="../media/image33.png"/><Relationship Id="rId8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emf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microsoft.com/office/2007/relationships/hdphoto" Target="../media/hdphoto8.wdp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emf"/><Relationship Id="rId14" Type="http://schemas.openxmlformats.org/officeDocument/2006/relationships/image" Target="../media/image15.emf"/><Relationship Id="rId15" Type="http://schemas.openxmlformats.org/officeDocument/2006/relationships/image" Target="../media/image16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microsoft.com/office/2007/relationships/hdphoto" Target="../media/hdphoto2.wdp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3.wdp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emf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0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microsoft.com/office/2007/relationships/hdphoto" Target="../media/hdphoto5.wdp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package" Target="../embeddings/Document_Microsoft_Word1.docx"/><Relationship Id="rId5" Type="http://schemas.openxmlformats.org/officeDocument/2006/relationships/image" Target="../media/image3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jpeg"/><Relationship Id="rId8" Type="http://schemas.openxmlformats.org/officeDocument/2006/relationships/image" Target="../media/image29.jpeg"/><Relationship Id="rId9" Type="http://schemas.microsoft.com/office/2007/relationships/hdphoto" Target="../media/hdphoto6.wdp"/><Relationship Id="rId10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microsoft.com/office/2007/relationships/hdphoto" Target="../media/hdphoto7.wdp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7.jpe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3" name="Rectangle 13"/>
          <p:cNvSpPr>
            <a:spLocks noChangeArrowheads="1"/>
          </p:cNvSpPr>
          <p:nvPr/>
        </p:nvSpPr>
        <p:spPr bwMode="auto">
          <a:xfrm>
            <a:off x="0" y="1052736"/>
            <a:ext cx="9144000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>
                    <a:alpha val="5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fr-BE" sz="3600" b="1" dirty="0">
                <a:solidFill>
                  <a:srgbClr val="4D4D4D"/>
                </a:solidFill>
                <a:latin typeface="Helvetica"/>
                <a:cs typeface="Helvetica"/>
              </a:rPr>
              <a:t>A comprehensive study of the NEEM basal ice build-up using a multi parametric approach</a:t>
            </a:r>
            <a:endParaRPr lang="en-GB" sz="3600" b="1" dirty="0">
              <a:solidFill>
                <a:srgbClr val="4D4D4D"/>
              </a:solidFill>
              <a:latin typeface="Helvetica"/>
              <a:cs typeface="Helvetica"/>
            </a:endParaRPr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2915816" y="3717032"/>
            <a:ext cx="3097212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fr-BE" sz="1400" dirty="0">
                <a:solidFill>
                  <a:srgbClr val="4D4D4D"/>
                </a:solidFill>
                <a:latin typeface="Helvetica"/>
                <a:cs typeface="Helvetica"/>
              </a:rPr>
              <a:t>Goossens </a:t>
            </a:r>
            <a:r>
              <a:rPr lang="fr-BE" sz="1400" dirty="0" smtClean="0">
                <a:solidFill>
                  <a:srgbClr val="4D4D4D"/>
                </a:solidFill>
                <a:latin typeface="Helvetica"/>
                <a:cs typeface="Helvetica"/>
              </a:rPr>
              <a:t>Thomas</a:t>
            </a:r>
          </a:p>
          <a:p>
            <a:pPr eaLnBrk="1" hangingPunct="1">
              <a:spcBef>
                <a:spcPct val="50000"/>
              </a:spcBef>
            </a:pPr>
            <a:r>
              <a:rPr lang="fr-BE" sz="1400" dirty="0" smtClean="0">
                <a:solidFill>
                  <a:srgbClr val="4D4D4D"/>
                </a:solidFill>
                <a:latin typeface="Helvetica"/>
                <a:cs typeface="Helvetica"/>
              </a:rPr>
              <a:t>Célia Sapart</a:t>
            </a:r>
          </a:p>
          <a:p>
            <a:pPr eaLnBrk="1" hangingPunct="1">
              <a:spcBef>
                <a:spcPct val="50000"/>
              </a:spcBef>
            </a:pPr>
            <a:r>
              <a:rPr lang="fr-BE" sz="1400" dirty="0" smtClean="0">
                <a:solidFill>
                  <a:srgbClr val="4D4D4D"/>
                </a:solidFill>
                <a:latin typeface="Helvetica"/>
                <a:cs typeface="Helvetica"/>
              </a:rPr>
              <a:t>Saïda El Amri</a:t>
            </a:r>
          </a:p>
          <a:p>
            <a:pPr eaLnBrk="1" hangingPunct="1">
              <a:spcBef>
                <a:spcPct val="50000"/>
              </a:spcBef>
            </a:pPr>
            <a:r>
              <a:rPr lang="fr-BE" sz="1400" dirty="0" smtClean="0">
                <a:solidFill>
                  <a:srgbClr val="4D4D4D"/>
                </a:solidFill>
                <a:latin typeface="Helvetica"/>
                <a:cs typeface="Helvetica"/>
              </a:rPr>
              <a:t>Trevor Popp</a:t>
            </a:r>
          </a:p>
          <a:p>
            <a:pPr eaLnBrk="1" hangingPunct="1">
              <a:spcBef>
                <a:spcPct val="50000"/>
              </a:spcBef>
            </a:pPr>
            <a:r>
              <a:rPr lang="fr-BE" sz="1400" dirty="0" smtClean="0">
                <a:solidFill>
                  <a:srgbClr val="4D4D4D"/>
                </a:solidFill>
                <a:latin typeface="Helvetica"/>
                <a:cs typeface="Helvetica"/>
              </a:rPr>
              <a:t>Jean-Louis Tison</a:t>
            </a:r>
          </a:p>
        </p:txBody>
      </p:sp>
      <p:pic>
        <p:nvPicPr>
          <p:cNvPr id="2" name="Image 1" descr="ULB-ligne-droit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318" y="6093296"/>
            <a:ext cx="3097056" cy="468391"/>
          </a:xfrm>
          <a:prstGeom prst="rect">
            <a:avLst/>
          </a:prstGeom>
        </p:spPr>
      </p:pic>
      <p:pic>
        <p:nvPicPr>
          <p:cNvPr id="3" name="Image 2" descr="FRS-FNRS_rose_trans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6093296"/>
            <a:ext cx="759976" cy="48189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312" y="5176672"/>
            <a:ext cx="1368152" cy="1398518"/>
          </a:xfrm>
          <a:prstGeom prst="rect">
            <a:avLst/>
          </a:prstGeom>
        </p:spPr>
      </p:pic>
      <p:pic>
        <p:nvPicPr>
          <p:cNvPr id="4" name="Image 3" descr="collaborators_235_ny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48" t="3859" r="4348" b="6428"/>
          <a:stretch/>
        </p:blipFill>
        <p:spPr>
          <a:xfrm>
            <a:off x="5652119" y="5176671"/>
            <a:ext cx="1615851" cy="138501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800" dirty="0">
                <a:solidFill>
                  <a:schemeClr val="bg1"/>
                </a:solidFill>
                <a:latin typeface="Helvetica"/>
                <a:cs typeface="Helvetica"/>
              </a:rPr>
              <a:t>8. Tracking of M/R events @ NEEM BIL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/>
              <a:cs typeface="Helvetica"/>
            </a:endParaRPr>
          </a:p>
        </p:txBody>
      </p:sp>
      <p:pic>
        <p:nvPicPr>
          <p:cNvPr id="12" name="Image 11" descr="coisoid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8" y="534587"/>
            <a:ext cx="8136904" cy="5788826"/>
          </a:xfrm>
          <a:prstGeom prst="rect">
            <a:avLst/>
          </a:prstGeom>
        </p:spPr>
      </p:pic>
      <p:grpSp>
        <p:nvGrpSpPr>
          <p:cNvPr id="2" name="Grouper 1"/>
          <p:cNvGrpSpPr/>
          <p:nvPr/>
        </p:nvGrpSpPr>
        <p:grpSpPr>
          <a:xfrm>
            <a:off x="1907704" y="1124744"/>
            <a:ext cx="4176464" cy="4104456"/>
            <a:chOff x="1907704" y="1220745"/>
            <a:chExt cx="4176464" cy="3963211"/>
          </a:xfrm>
        </p:grpSpPr>
        <p:cxnSp>
          <p:nvCxnSpPr>
            <p:cNvPr id="3" name="Connecteur droit 2"/>
            <p:cNvCxnSpPr/>
            <p:nvPr/>
          </p:nvCxnSpPr>
          <p:spPr bwMode="auto">
            <a:xfrm flipV="1">
              <a:off x="4067944" y="1238373"/>
              <a:ext cx="0" cy="3945583"/>
            </a:xfrm>
            <a:prstGeom prst="line">
              <a:avLst/>
            </a:prstGeom>
            <a:solidFill>
              <a:schemeClr val="bg2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0" name="ZoneTexte 9"/>
            <p:cNvSpPr txBox="1"/>
            <p:nvPr/>
          </p:nvSpPr>
          <p:spPr>
            <a:xfrm>
              <a:off x="1907704" y="122074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Helvetica"/>
                  <a:cs typeface="Helvetica"/>
                </a:rPr>
                <a:t>HT DRILL</a:t>
              </a:r>
              <a:endParaRPr lang="fr-FR" dirty="0">
                <a:latin typeface="Helvetica"/>
                <a:cs typeface="Helvetica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4067944" y="122074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Helvetica"/>
                  <a:cs typeface="Helvetica"/>
                </a:rPr>
                <a:t>ROCK DRILL</a:t>
              </a:r>
              <a:endParaRPr lang="fr-FR" dirty="0">
                <a:latin typeface="Helvetica"/>
                <a:cs typeface="Helvetica"/>
              </a:endParaRPr>
            </a:p>
          </p:txBody>
        </p:sp>
      </p:grpSp>
      <p:cxnSp>
        <p:nvCxnSpPr>
          <p:cNvPr id="16" name="Connecteur droit 15"/>
          <p:cNvCxnSpPr/>
          <p:nvPr/>
        </p:nvCxnSpPr>
        <p:spPr bwMode="auto">
          <a:xfrm flipV="1">
            <a:off x="1619672" y="1143000"/>
            <a:ext cx="5922475" cy="3640667"/>
          </a:xfrm>
          <a:prstGeom prst="line">
            <a:avLst/>
          </a:prstGeom>
          <a:solidFill>
            <a:schemeClr val="bg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1" name="Grouper 20"/>
          <p:cNvGrpSpPr/>
          <p:nvPr/>
        </p:nvGrpSpPr>
        <p:grpSpPr>
          <a:xfrm>
            <a:off x="323528" y="533193"/>
            <a:ext cx="3744416" cy="5272071"/>
            <a:chOff x="323528" y="533193"/>
            <a:chExt cx="3744416" cy="5272071"/>
          </a:xfrm>
        </p:grpSpPr>
        <p:pic>
          <p:nvPicPr>
            <p:cNvPr id="18" name="Image 17" descr="coisoidd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12480" y="533193"/>
              <a:ext cx="1255464" cy="4708706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auto">
            <a:xfrm>
              <a:off x="323528" y="1052736"/>
              <a:ext cx="2592288" cy="47525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217092" y="4915892"/>
              <a:ext cx="2592288" cy="5844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grpSp>
        <p:nvGrpSpPr>
          <p:cNvPr id="34" name="Grouper 33"/>
          <p:cNvGrpSpPr/>
          <p:nvPr/>
        </p:nvGrpSpPr>
        <p:grpSpPr>
          <a:xfrm>
            <a:off x="377900" y="520494"/>
            <a:ext cx="5922292" cy="6000535"/>
            <a:chOff x="364704" y="533193"/>
            <a:chExt cx="5922292" cy="6000535"/>
          </a:xfrm>
        </p:grpSpPr>
        <p:grpSp>
          <p:nvGrpSpPr>
            <p:cNvPr id="35" name="Grouper 34"/>
            <p:cNvGrpSpPr/>
            <p:nvPr/>
          </p:nvGrpSpPr>
          <p:grpSpPr>
            <a:xfrm>
              <a:off x="364704" y="533193"/>
              <a:ext cx="3703240" cy="5272071"/>
              <a:chOff x="364704" y="533193"/>
              <a:chExt cx="3703240" cy="5272071"/>
            </a:xfrm>
          </p:grpSpPr>
          <p:pic>
            <p:nvPicPr>
              <p:cNvPr id="37" name="Image 36" descr="coisoidd.JP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65500" y="533193"/>
                <a:ext cx="702444" cy="4708706"/>
              </a:xfrm>
              <a:prstGeom prst="rect">
                <a:avLst/>
              </a:prstGeom>
            </p:spPr>
          </p:pic>
          <p:sp>
            <p:nvSpPr>
              <p:cNvPr id="38" name="Rectangle 37"/>
              <p:cNvSpPr/>
              <p:nvPr/>
            </p:nvSpPr>
            <p:spPr bwMode="auto">
              <a:xfrm>
                <a:off x="364704" y="1052736"/>
                <a:ext cx="3041972" cy="475252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/>
                  <a:cs typeface="Helvetica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1217092" y="4915892"/>
                <a:ext cx="2592288" cy="58444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/>
                  <a:cs typeface="Helvetica"/>
                </a:endParaRPr>
              </a:p>
            </p:txBody>
          </p:sp>
        </p:grpSp>
        <p:sp>
          <p:nvSpPr>
            <p:cNvPr id="36" name="Rectangle 35"/>
            <p:cNvSpPr/>
            <p:nvPr/>
          </p:nvSpPr>
          <p:spPr bwMode="auto">
            <a:xfrm>
              <a:off x="3245024" y="5805264"/>
              <a:ext cx="3041972" cy="7284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230288" y="1124744"/>
            <a:ext cx="1324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S</a:t>
            </a:r>
            <a:r>
              <a:rPr lang="fr-FR" b="1" baseline="-25000" dirty="0" err="1" smtClean="0">
                <a:solidFill>
                  <a:srgbClr val="FF0000"/>
                </a:solidFill>
                <a:latin typeface="Helvetica"/>
                <a:cs typeface="Helvetica"/>
              </a:rPr>
              <a:t>obs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cs typeface="Helvetica"/>
              </a:rPr>
              <a:t> = 6.45</a:t>
            </a:r>
            <a:endParaRPr lang="fr-FR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6" name="Assembler 5"/>
          <p:cNvSpPr/>
          <p:nvPr/>
        </p:nvSpPr>
        <p:spPr bwMode="auto">
          <a:xfrm>
            <a:off x="1509667" y="1544028"/>
            <a:ext cx="693089" cy="1783522"/>
          </a:xfrm>
          <a:prstGeom prst="flowChartCollate">
            <a:avLst/>
          </a:prstGeom>
          <a:gradFill flip="none" rotWithShape="1">
            <a:gsLst>
              <a:gs pos="100000">
                <a:srgbClr val="FF0000"/>
              </a:gs>
              <a:gs pos="0">
                <a:srgbClr val="FFFFFF"/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grpSp>
        <p:nvGrpSpPr>
          <p:cNvPr id="26" name="Grouper 25"/>
          <p:cNvGrpSpPr/>
          <p:nvPr/>
        </p:nvGrpSpPr>
        <p:grpSpPr>
          <a:xfrm>
            <a:off x="811484" y="3487556"/>
            <a:ext cx="2082331" cy="2245699"/>
            <a:chOff x="811484" y="3487556"/>
            <a:chExt cx="2082331" cy="2245699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054"/>
            <a:stretch/>
          </p:blipFill>
          <p:spPr>
            <a:xfrm>
              <a:off x="827584" y="3487556"/>
              <a:ext cx="2066231" cy="2245699"/>
            </a:xfrm>
            <a:prstGeom prst="rect">
              <a:avLst/>
            </a:prstGeom>
            <a:solidFill>
              <a:srgbClr val="99FF99"/>
            </a:solidFill>
          </p:spPr>
        </p:pic>
        <p:sp>
          <p:nvSpPr>
            <p:cNvPr id="11" name="Rectangle 10"/>
            <p:cNvSpPr/>
            <p:nvPr/>
          </p:nvSpPr>
          <p:spPr bwMode="auto">
            <a:xfrm>
              <a:off x="811484" y="3487556"/>
              <a:ext cx="2066232" cy="2245699"/>
            </a:xfrm>
            <a:prstGeom prst="rect">
              <a:avLst/>
            </a:prstGeom>
            <a:solidFill>
              <a:srgbClr val="99FF99">
                <a:alpha val="25000"/>
              </a:srgbClr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sp>
        <p:nvSpPr>
          <p:cNvPr id="49" name="ZoneTexte 48"/>
          <p:cNvSpPr txBox="1"/>
          <p:nvPr/>
        </p:nvSpPr>
        <p:spPr>
          <a:xfrm>
            <a:off x="827584" y="5983019"/>
            <a:ext cx="528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Required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99FF99"/>
                </a:solidFill>
                <a:latin typeface="Helvetica"/>
                <a:cs typeface="Helvetica"/>
              </a:rPr>
              <a:t>Input water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values for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</a:t>
            </a:r>
            <a:r>
              <a:rPr lang="fr-FR" baseline="-25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f</a:t>
            </a:r>
            <a:r>
              <a:rPr lang="fr-FR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open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= 6.45 </a:t>
            </a:r>
            <a:b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</a:b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in the range of the last 50 m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above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the basal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ice</a:t>
            </a:r>
            <a:endParaRPr lang="fr-FR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grpSp>
        <p:nvGrpSpPr>
          <p:cNvPr id="32" name="Grouper 31"/>
          <p:cNvGrpSpPr/>
          <p:nvPr/>
        </p:nvGrpSpPr>
        <p:grpSpPr>
          <a:xfrm>
            <a:off x="5293103" y="3941211"/>
            <a:ext cx="1583153" cy="1188473"/>
            <a:chOff x="5293103" y="3941211"/>
            <a:chExt cx="1583153" cy="1188473"/>
          </a:xfrm>
        </p:grpSpPr>
        <p:pic>
          <p:nvPicPr>
            <p:cNvPr id="33" name="Image 32" descr="DRL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93103" y="3941211"/>
              <a:ext cx="1583153" cy="1188473"/>
            </a:xfrm>
            <a:prstGeom prst="rect">
              <a:avLst/>
            </a:prstGeom>
          </p:spPr>
        </p:pic>
        <p:sp>
          <p:nvSpPr>
            <p:cNvPr id="41" name="ZoneTexte 40"/>
            <p:cNvSpPr txBox="1"/>
            <p:nvPr/>
          </p:nvSpPr>
          <p:spPr>
            <a:xfrm>
              <a:off x="5417748" y="4134272"/>
              <a:ext cx="1314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DRL</a:t>
              </a:r>
              <a:endParaRPr lang="fr-FR" sz="2800" b="1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5281411" y="2636912"/>
            <a:ext cx="1872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S</a:t>
            </a:r>
            <a:r>
              <a:rPr lang="fr-FR" b="1" baseline="-25000" dirty="0" err="1" smtClean="0">
                <a:solidFill>
                  <a:srgbClr val="FF0000"/>
                </a:solidFill>
                <a:latin typeface="Helvetica"/>
                <a:cs typeface="Helvetica"/>
              </a:rPr>
              <a:t>obs</a:t>
            </a:r>
            <a:r>
              <a:rPr lang="fr-FR" b="1" baseline="-25000" dirty="0" smtClean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cs typeface="Helvetica"/>
              </a:rPr>
              <a:t>= 6.45</a:t>
            </a:r>
          </a:p>
          <a:p>
            <a:pPr algn="l"/>
            <a:r>
              <a:rPr lang="fr-FR" b="1" strike="sngStrike" dirty="0" err="1" smtClean="0">
                <a:solidFill>
                  <a:srgbClr val="FF0000"/>
                </a:solidFill>
                <a:latin typeface="Helvetica"/>
                <a:cs typeface="Helvetica"/>
              </a:rPr>
              <a:t>Meteoric</a:t>
            </a:r>
            <a:r>
              <a:rPr lang="fr-FR" b="1" strike="sngStrike" dirty="0" smtClean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ea typeface="Zapf Dingbats"/>
                <a:cs typeface="Helvetica"/>
                <a:sym typeface="Zapf Dingbats"/>
              </a:rPr>
              <a:t>✗</a:t>
            </a:r>
            <a:endParaRPr lang="fr-FR" b="1" strike="sngStrike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417748" y="3216053"/>
            <a:ext cx="1141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b="1" dirty="0" err="1" smtClean="0">
                <a:latin typeface="Helvetica"/>
                <a:cs typeface="Helvetica"/>
              </a:rPr>
              <a:t>Too</a:t>
            </a:r>
            <a:r>
              <a:rPr lang="fr-FR" b="1" dirty="0" smtClean="0">
                <a:latin typeface="Helvetica"/>
                <a:cs typeface="Helvetica"/>
              </a:rPr>
              <a:t> </a:t>
            </a:r>
            <a:r>
              <a:rPr lang="fr-FR" b="1" dirty="0" err="1" smtClean="0">
                <a:latin typeface="Helvetica"/>
                <a:cs typeface="Helvetica"/>
              </a:rPr>
              <a:t>high</a:t>
            </a:r>
            <a:endParaRPr lang="fr-FR" b="1" dirty="0">
              <a:latin typeface="Helvetica"/>
              <a:cs typeface="Helvetica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264621" y="3525286"/>
            <a:ext cx="118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S</a:t>
            </a:r>
            <a:r>
              <a:rPr lang="fr-FR" b="1" baseline="-25000" dirty="0" err="1" smtClean="0">
                <a:solidFill>
                  <a:srgbClr val="FF0000"/>
                </a:solidFill>
                <a:latin typeface="Helvetica"/>
                <a:cs typeface="Helvetica"/>
              </a:rPr>
              <a:t>fc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cs typeface="Helvetica"/>
              </a:rPr>
              <a:t> = 5.23</a:t>
            </a:r>
            <a:endParaRPr lang="fr-FR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524328" y="766925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b="1" strike="sngStrike" dirty="0">
                <a:solidFill>
                  <a:srgbClr val="FF0000"/>
                </a:solidFill>
                <a:latin typeface="Helvetica"/>
                <a:cs typeface="Helvetica"/>
              </a:rPr>
              <a:t>M/</a:t>
            </a:r>
            <a:r>
              <a:rPr lang="fr-FR" b="1" strike="sngStrike" dirty="0" err="1">
                <a:solidFill>
                  <a:srgbClr val="FF0000"/>
                </a:solidFill>
                <a:latin typeface="Helvetica"/>
                <a:cs typeface="Helvetica"/>
              </a:rPr>
              <a:t>R</a:t>
            </a:r>
            <a:r>
              <a:rPr lang="fr-FR" b="1" strike="sngStrike" baseline="-25000" dirty="0" err="1">
                <a:solidFill>
                  <a:srgbClr val="FF0000"/>
                </a:solidFill>
                <a:latin typeface="Helvetica"/>
                <a:cs typeface="Helvetica"/>
              </a:rPr>
              <a:t>closed</a:t>
            </a:r>
            <a:r>
              <a:rPr lang="fr-FR" b="1" strike="sngStrike" dirty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fr-FR" b="1" dirty="0">
                <a:solidFill>
                  <a:srgbClr val="FF0000"/>
                </a:solidFill>
                <a:latin typeface="Helvetica"/>
                <a:ea typeface="Zapf Dingbats"/>
                <a:cs typeface="Helvetica"/>
                <a:sym typeface="Zapf Dingbats"/>
              </a:rPr>
              <a:t>✗</a:t>
            </a:r>
          </a:p>
        </p:txBody>
      </p:sp>
      <p:sp>
        <p:nvSpPr>
          <p:cNvPr id="48" name="ZoneTexte 47"/>
          <p:cNvSpPr txBox="1"/>
          <p:nvPr/>
        </p:nvSpPr>
        <p:spPr>
          <a:xfrm>
            <a:off x="811485" y="2204864"/>
            <a:ext cx="2104332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000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S</a:t>
            </a:r>
            <a:r>
              <a:rPr lang="fr-FR" sz="2000" b="1" baseline="-25000" dirty="0" err="1" smtClean="0">
                <a:solidFill>
                  <a:srgbClr val="FF0000"/>
                </a:solidFill>
                <a:latin typeface="Helvetica"/>
                <a:cs typeface="Helvetica"/>
              </a:rPr>
              <a:t>f</a:t>
            </a:r>
            <a:r>
              <a:rPr lang="fr-FR" sz="2000" b="1" dirty="0" smtClean="0">
                <a:solidFill>
                  <a:srgbClr val="FF0000"/>
                </a:solidFill>
                <a:latin typeface="Helvetica"/>
                <a:cs typeface="Helvetica"/>
              </a:rPr>
              <a:t> model (open) </a:t>
            </a:r>
            <a:endParaRPr lang="fr-FR" sz="20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cxnSp>
        <p:nvCxnSpPr>
          <p:cNvPr id="23" name="Connecteur droit avec flèche 22"/>
          <p:cNvCxnSpPr/>
          <p:nvPr/>
        </p:nvCxnSpPr>
        <p:spPr bwMode="auto">
          <a:xfrm>
            <a:off x="1856212" y="1628800"/>
            <a:ext cx="0" cy="504056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1" name="Connecteur droit avec flèche 50"/>
          <p:cNvCxnSpPr/>
          <p:nvPr/>
        </p:nvCxnSpPr>
        <p:spPr bwMode="auto">
          <a:xfrm>
            <a:off x="1835696" y="2708920"/>
            <a:ext cx="0" cy="504056"/>
          </a:xfrm>
          <a:prstGeom prst="straightConnector1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8" name="Grouper 7"/>
          <p:cNvGrpSpPr/>
          <p:nvPr/>
        </p:nvGrpSpPr>
        <p:grpSpPr>
          <a:xfrm>
            <a:off x="5817612" y="5661248"/>
            <a:ext cx="3071192" cy="1245087"/>
            <a:chOff x="5817612" y="5661248"/>
            <a:chExt cx="3071192" cy="1245087"/>
          </a:xfrm>
        </p:grpSpPr>
        <p:pic>
          <p:nvPicPr>
            <p:cNvPr id="52" name="Image 5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8275"/>
            <a:stretch/>
          </p:blipFill>
          <p:spPr>
            <a:xfrm>
              <a:off x="5817612" y="5661248"/>
              <a:ext cx="3071192" cy="1245087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6190639" y="6622954"/>
              <a:ext cx="192596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smtClean="0">
                  <a:latin typeface="Helvetica"/>
                  <a:cs typeface="Helvetica"/>
                </a:rPr>
                <a:t>Dahl Jensen et al. 2013</a:t>
              </a:r>
              <a:endParaRPr lang="en-GB" sz="1100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9846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  <p:bldP spid="45" grpId="0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37" descr="coisoidd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100" y="534587"/>
            <a:ext cx="3014133" cy="5788826"/>
          </a:xfrm>
          <a:prstGeom prst="rect">
            <a:avLst/>
          </a:prstGeom>
        </p:spPr>
      </p:pic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800" dirty="0">
                <a:solidFill>
                  <a:schemeClr val="bg1"/>
                </a:solidFill>
                <a:latin typeface="Helvetica"/>
                <a:cs typeface="Helvetica"/>
              </a:rPr>
              <a:t>8. Tracking of M/R events @ NEEM BIL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/>
              <a:cs typeface="Helvetica"/>
            </a:endParaRPr>
          </a:p>
        </p:txBody>
      </p:sp>
      <p:grpSp>
        <p:nvGrpSpPr>
          <p:cNvPr id="7" name="Grouper 6"/>
          <p:cNvGrpSpPr/>
          <p:nvPr/>
        </p:nvGrpSpPr>
        <p:grpSpPr>
          <a:xfrm>
            <a:off x="1907704" y="1124744"/>
            <a:ext cx="2160240" cy="4104456"/>
            <a:chOff x="1907704" y="1220745"/>
            <a:chExt cx="2160240" cy="3963211"/>
          </a:xfrm>
        </p:grpSpPr>
        <p:cxnSp>
          <p:nvCxnSpPr>
            <p:cNvPr id="8" name="Connecteur droit 7"/>
            <p:cNvCxnSpPr/>
            <p:nvPr/>
          </p:nvCxnSpPr>
          <p:spPr bwMode="auto">
            <a:xfrm flipV="1">
              <a:off x="4067944" y="1238373"/>
              <a:ext cx="0" cy="3945583"/>
            </a:xfrm>
            <a:prstGeom prst="line">
              <a:avLst/>
            </a:prstGeom>
            <a:solidFill>
              <a:schemeClr val="bg2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" name="ZoneTexte 8"/>
            <p:cNvSpPr txBox="1"/>
            <p:nvPr/>
          </p:nvSpPr>
          <p:spPr>
            <a:xfrm>
              <a:off x="1907704" y="122074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Helvetica"/>
                  <a:cs typeface="Helvetica"/>
                </a:rPr>
                <a:t>HT DRILL</a:t>
              </a:r>
              <a:endParaRPr lang="fr-FR" dirty="0">
                <a:latin typeface="Helvetica"/>
                <a:cs typeface="Helvetica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836440" y="2389725"/>
            <a:ext cx="22100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S</a:t>
            </a:r>
            <a:r>
              <a:rPr lang="fr-FR" b="1" baseline="-25000" dirty="0" err="1" smtClean="0">
                <a:solidFill>
                  <a:srgbClr val="FF0000"/>
                </a:solidFill>
                <a:latin typeface="Helvetica"/>
                <a:cs typeface="Helvetica"/>
              </a:rPr>
              <a:t>obs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fr-FR" b="1" dirty="0">
                <a:solidFill>
                  <a:srgbClr val="FF0000"/>
                </a:solidFill>
                <a:latin typeface="Helvetica"/>
                <a:cs typeface="Helvetica"/>
              </a:rPr>
              <a:t>= 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cs typeface="Helvetica"/>
              </a:rPr>
              <a:t>7.24 </a:t>
            </a:r>
          </a:p>
          <a:p>
            <a:pPr algn="l"/>
            <a:r>
              <a:rPr lang="fr-FR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Meteoric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ea typeface="Zapf Dingbats"/>
                <a:cs typeface="Helvetica"/>
                <a:sym typeface="Zapf Dingbats"/>
              </a:rPr>
              <a:t>✔</a:t>
            </a:r>
            <a:endParaRPr lang="fr-FR" b="1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cxnSp>
        <p:nvCxnSpPr>
          <p:cNvPr id="12" name="Connecteur droit 11"/>
          <p:cNvCxnSpPr/>
          <p:nvPr/>
        </p:nvCxnSpPr>
        <p:spPr bwMode="auto">
          <a:xfrm flipV="1">
            <a:off x="1756833" y="3356993"/>
            <a:ext cx="2311111" cy="1553674"/>
          </a:xfrm>
          <a:prstGeom prst="line">
            <a:avLst/>
          </a:prstGeom>
          <a:solidFill>
            <a:schemeClr val="bg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5" name="Connecteur droit 14"/>
          <p:cNvCxnSpPr/>
          <p:nvPr/>
        </p:nvCxnSpPr>
        <p:spPr bwMode="auto">
          <a:xfrm flipV="1">
            <a:off x="1773767" y="3327400"/>
            <a:ext cx="2294466" cy="1617133"/>
          </a:xfrm>
          <a:prstGeom prst="line">
            <a:avLst/>
          </a:prstGeom>
          <a:solidFill>
            <a:schemeClr val="bg2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8" name="Rectangle 17"/>
          <p:cNvSpPr/>
          <p:nvPr/>
        </p:nvSpPr>
        <p:spPr>
          <a:xfrm>
            <a:off x="1864172" y="1527951"/>
            <a:ext cx="2592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S</a:t>
            </a:r>
            <a:r>
              <a:rPr lang="fr-FR" b="1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obs</a:t>
            </a:r>
            <a:r>
              <a:rPr lang="fr-FR" b="1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fr-FR" b="1" dirty="0">
                <a:solidFill>
                  <a:srgbClr val="008000"/>
                </a:solidFill>
                <a:latin typeface="Helvetica"/>
                <a:cs typeface="Helvetica"/>
              </a:rPr>
              <a:t>= </a:t>
            </a:r>
            <a:r>
              <a:rPr lang="fr-FR" b="1" dirty="0" smtClean="0">
                <a:solidFill>
                  <a:srgbClr val="008000"/>
                </a:solidFill>
                <a:latin typeface="Helvetica"/>
                <a:cs typeface="Helvetica"/>
              </a:rPr>
              <a:t>7.52</a:t>
            </a:r>
          </a:p>
          <a:p>
            <a:pPr algn="l"/>
            <a:r>
              <a:rPr lang="fr-FR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Meteoric</a:t>
            </a:r>
            <a:r>
              <a:rPr lang="fr-FR" b="1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008000"/>
                </a:solidFill>
                <a:latin typeface="Helvetica"/>
                <a:ea typeface="Zapf Dingbats"/>
                <a:cs typeface="Helvetica"/>
                <a:sym typeface="Zapf Dingbats"/>
              </a:rPr>
              <a:t>✔</a:t>
            </a:r>
            <a:endParaRPr lang="fr-FR" b="1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grpSp>
        <p:nvGrpSpPr>
          <p:cNvPr id="17" name="Grouper 16"/>
          <p:cNvGrpSpPr/>
          <p:nvPr/>
        </p:nvGrpSpPr>
        <p:grpSpPr>
          <a:xfrm>
            <a:off x="4860032" y="590838"/>
            <a:ext cx="3528392" cy="1974066"/>
            <a:chOff x="4860032" y="590838"/>
            <a:chExt cx="3528392" cy="1974066"/>
          </a:xfrm>
        </p:grpSpPr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0032" y="653692"/>
              <a:ext cx="3528392" cy="1911212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 rot="5400000">
              <a:off x="7349114" y="1353148"/>
              <a:ext cx="18016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BE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rPr>
                <a:t>Dahl Jensen et al. 2013 </a:t>
              </a:r>
              <a:endParaRPr lang="fr-F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5508104" y="2639581"/>
            <a:ext cx="1017226" cy="1147864"/>
            <a:chOff x="5076056" y="3313055"/>
            <a:chExt cx="1017226" cy="1147864"/>
          </a:xfrm>
        </p:grpSpPr>
        <p:sp>
          <p:nvSpPr>
            <p:cNvPr id="32" name="Rectangle 31"/>
            <p:cNvSpPr/>
            <p:nvPr/>
          </p:nvSpPr>
          <p:spPr bwMode="auto">
            <a:xfrm>
              <a:off x="5076056" y="3313055"/>
              <a:ext cx="1008112" cy="1147864"/>
            </a:xfrm>
            <a:prstGeom prst="rect">
              <a:avLst/>
            </a:prstGeom>
            <a:solidFill>
              <a:srgbClr val="3366FF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076056" y="3861048"/>
              <a:ext cx="1008112" cy="320223"/>
            </a:xfrm>
            <a:prstGeom prst="rect">
              <a:avLst/>
            </a:prstGeom>
            <a:solidFill>
              <a:srgbClr val="FF00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76056" y="3861048"/>
              <a:ext cx="10172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 err="1" smtClean="0">
                  <a:solidFill>
                    <a:schemeClr val="bg1"/>
                  </a:solidFill>
                  <a:latin typeface="Helvetica"/>
                  <a:cs typeface="Helvetica"/>
                </a:rPr>
                <a:t>Refrozen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076056" y="3501008"/>
              <a:ext cx="97144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 err="1" smtClean="0">
                  <a:solidFill>
                    <a:schemeClr val="bg1"/>
                  </a:solidFill>
                  <a:latin typeface="Helvetica"/>
                  <a:cs typeface="Helvetica"/>
                </a:rPr>
                <a:t>meteoric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er 44"/>
          <p:cNvGrpSpPr/>
          <p:nvPr/>
        </p:nvGrpSpPr>
        <p:grpSpPr>
          <a:xfrm>
            <a:off x="5293103" y="3941211"/>
            <a:ext cx="1583153" cy="1188473"/>
            <a:chOff x="5293103" y="3941211"/>
            <a:chExt cx="1583153" cy="1188473"/>
          </a:xfrm>
        </p:grpSpPr>
        <p:pic>
          <p:nvPicPr>
            <p:cNvPr id="46" name="Image 45" descr="DRL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93103" y="3941211"/>
              <a:ext cx="1583153" cy="1188473"/>
            </a:xfrm>
            <a:prstGeom prst="rect">
              <a:avLst/>
            </a:prstGeom>
          </p:spPr>
        </p:pic>
        <p:sp>
          <p:nvSpPr>
            <p:cNvPr id="47" name="ZoneTexte 46"/>
            <p:cNvSpPr txBox="1"/>
            <p:nvPr/>
          </p:nvSpPr>
          <p:spPr>
            <a:xfrm>
              <a:off x="5417748" y="4134272"/>
              <a:ext cx="1314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DRL</a:t>
              </a:r>
              <a:endParaRPr lang="fr-FR" sz="2800" b="1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48" name="Grouper 47"/>
          <p:cNvGrpSpPr/>
          <p:nvPr/>
        </p:nvGrpSpPr>
        <p:grpSpPr>
          <a:xfrm>
            <a:off x="6876256" y="3933056"/>
            <a:ext cx="1446539" cy="1236909"/>
            <a:chOff x="3111500" y="2556526"/>
            <a:chExt cx="2919984" cy="2161778"/>
          </a:xfrm>
        </p:grpSpPr>
        <p:pic>
          <p:nvPicPr>
            <p:cNvPr id="49" name="Image 48" descr="IDD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11500" y="2556526"/>
              <a:ext cx="2919984" cy="2161778"/>
            </a:xfrm>
            <a:prstGeom prst="rect">
              <a:avLst/>
            </a:prstGeom>
          </p:spPr>
        </p:pic>
        <p:sp>
          <p:nvSpPr>
            <p:cNvPr id="50" name="ZoneTexte 49"/>
            <p:cNvSpPr txBox="1"/>
            <p:nvPr/>
          </p:nvSpPr>
          <p:spPr>
            <a:xfrm>
              <a:off x="3237652" y="2874705"/>
              <a:ext cx="2743034" cy="1192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IDD</a:t>
              </a:r>
              <a:endParaRPr lang="fr-FR" sz="2800" b="1" dirty="0">
                <a:solidFill>
                  <a:srgbClr val="008000"/>
                </a:solidFill>
                <a:latin typeface="Helvetica"/>
                <a:cs typeface="Helvetica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3283448" y="2650720"/>
              <a:ext cx="360040" cy="360041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sp>
        <p:nvSpPr>
          <p:cNvPr id="52" name="Rectangle 51"/>
          <p:cNvSpPr/>
          <p:nvPr/>
        </p:nvSpPr>
        <p:spPr bwMode="auto">
          <a:xfrm>
            <a:off x="5234880" y="3882186"/>
            <a:ext cx="3153544" cy="1287779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349" t="28139" r="134" b="51676"/>
          <a:stretch/>
        </p:blipFill>
        <p:spPr>
          <a:xfrm>
            <a:off x="4099687" y="4008967"/>
            <a:ext cx="1080120" cy="945438"/>
          </a:xfrm>
          <a:prstGeom prst="rect">
            <a:avLst/>
          </a:prstGeom>
        </p:spPr>
      </p:pic>
      <p:grpSp>
        <p:nvGrpSpPr>
          <p:cNvPr id="58" name="Grouper 57"/>
          <p:cNvGrpSpPr/>
          <p:nvPr/>
        </p:nvGrpSpPr>
        <p:grpSpPr>
          <a:xfrm>
            <a:off x="5219147" y="5514052"/>
            <a:ext cx="3312368" cy="1011292"/>
            <a:chOff x="5219147" y="5426640"/>
            <a:chExt cx="3312368" cy="1011292"/>
          </a:xfrm>
        </p:grpSpPr>
        <p:sp>
          <p:nvSpPr>
            <p:cNvPr id="22" name="ZoneTexte 21"/>
            <p:cNvSpPr txBox="1"/>
            <p:nvPr/>
          </p:nvSpPr>
          <p:spPr>
            <a:xfrm>
              <a:off x="5219147" y="5426640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b="1" dirty="0" smtClean="0">
                  <a:solidFill>
                    <a:srgbClr val="595959"/>
                  </a:solidFill>
                  <a:latin typeface="Helvetica"/>
                  <a:cs typeface="Helvetica"/>
                  <a:sym typeface="Wingdings"/>
                </a:rPr>
                <a:t> </a:t>
              </a:r>
              <a:r>
                <a:rPr lang="fr-FR" b="1" dirty="0" err="1" smtClean="0">
                  <a:solidFill>
                    <a:srgbClr val="595959"/>
                  </a:solidFill>
                  <a:latin typeface="Helvetica"/>
                  <a:cs typeface="Helvetica"/>
                </a:rPr>
                <a:t>Dimmed</a:t>
              </a:r>
              <a:r>
                <a:rPr lang="fr-FR" b="1" dirty="0" smtClean="0">
                  <a:solidFill>
                    <a:srgbClr val="595959"/>
                  </a:solidFill>
                  <a:latin typeface="Helvetica"/>
                  <a:cs typeface="Helvetica"/>
                </a:rPr>
                <a:t> </a:t>
              </a:r>
              <a:r>
                <a:rPr lang="fr-FR" b="1" dirty="0" err="1" smtClean="0">
                  <a:solidFill>
                    <a:srgbClr val="595959"/>
                  </a:solidFill>
                  <a:latin typeface="Helvetica"/>
                  <a:cs typeface="Helvetica"/>
                </a:rPr>
                <a:t>isotopic</a:t>
              </a:r>
              <a:r>
                <a:rPr lang="fr-FR" b="1" dirty="0" smtClean="0">
                  <a:solidFill>
                    <a:srgbClr val="595959"/>
                  </a:solidFill>
                  <a:latin typeface="Helvetica"/>
                  <a:cs typeface="Helvetica"/>
                </a:rPr>
                <a:t> M/R signal</a:t>
              </a:r>
              <a:endParaRPr lang="fr-FR" b="1" dirty="0">
                <a:solidFill>
                  <a:srgbClr val="595959"/>
                </a:solidFill>
                <a:latin typeface="Helvetica"/>
                <a:cs typeface="Helvetica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417748" y="5861868"/>
              <a:ext cx="648072" cy="576064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7740352" y="5861868"/>
              <a:ext cx="648072" cy="576064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3366FF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7" name="Connecteur droit avec flèche 56"/>
            <p:cNvCxnSpPr/>
            <p:nvPr/>
          </p:nvCxnSpPr>
          <p:spPr bwMode="auto">
            <a:xfrm>
              <a:off x="6300192" y="6165304"/>
              <a:ext cx="1152128" cy="0"/>
            </a:xfrm>
            <a:prstGeom prst="straightConnector1">
              <a:avLst/>
            </a:prstGeom>
            <a:solidFill>
              <a:schemeClr val="bg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61" name="Grouper 60"/>
          <p:cNvGrpSpPr/>
          <p:nvPr/>
        </p:nvGrpSpPr>
        <p:grpSpPr>
          <a:xfrm>
            <a:off x="5217907" y="2832506"/>
            <a:ext cx="1514333" cy="809600"/>
            <a:chOff x="5217907" y="2832506"/>
            <a:chExt cx="1514333" cy="809600"/>
          </a:xfrm>
        </p:grpSpPr>
        <p:sp>
          <p:nvSpPr>
            <p:cNvPr id="3" name="Rectangle 2"/>
            <p:cNvSpPr/>
            <p:nvPr/>
          </p:nvSpPr>
          <p:spPr bwMode="auto">
            <a:xfrm>
              <a:off x="5292080" y="2896873"/>
              <a:ext cx="1440160" cy="745233"/>
            </a:xfrm>
            <a:prstGeom prst="rect">
              <a:avLst/>
            </a:prstGeom>
            <a:solidFill>
              <a:srgbClr val="FF0000">
                <a:alpha val="25000"/>
              </a:srgb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ZoneTexte 58"/>
            <p:cNvSpPr txBox="1"/>
            <p:nvPr/>
          </p:nvSpPr>
          <p:spPr>
            <a:xfrm rot="16200000">
              <a:off x="4982384" y="3068029"/>
              <a:ext cx="8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Helvetica"/>
                  <a:cs typeface="Helvetica"/>
                </a:rPr>
                <a:t>DRL</a:t>
              </a:r>
              <a:endParaRPr lang="fr-FR" sz="1600" dirty="0">
                <a:latin typeface="Helvetica"/>
                <a:cs typeface="Helvetica"/>
              </a:endParaRPr>
            </a:p>
          </p:txBody>
        </p:sp>
      </p:grpSp>
      <p:grpSp>
        <p:nvGrpSpPr>
          <p:cNvPr id="71" name="Grouper 70"/>
          <p:cNvGrpSpPr/>
          <p:nvPr/>
        </p:nvGrpSpPr>
        <p:grpSpPr>
          <a:xfrm>
            <a:off x="7164288" y="2613642"/>
            <a:ext cx="1008112" cy="1147864"/>
            <a:chOff x="8639944" y="2610973"/>
            <a:chExt cx="1008112" cy="1147864"/>
          </a:xfrm>
        </p:grpSpPr>
        <p:grpSp>
          <p:nvGrpSpPr>
            <p:cNvPr id="64" name="Grouper 63"/>
            <p:cNvGrpSpPr/>
            <p:nvPr/>
          </p:nvGrpSpPr>
          <p:grpSpPr>
            <a:xfrm>
              <a:off x="8639944" y="2610973"/>
              <a:ext cx="1008112" cy="1147864"/>
              <a:chOff x="7164288" y="2636912"/>
              <a:chExt cx="1008112" cy="1147864"/>
            </a:xfrm>
          </p:grpSpPr>
          <p:sp>
            <p:nvSpPr>
              <p:cNvPr id="34" name="Rectangle 33"/>
              <p:cNvSpPr/>
              <p:nvPr/>
            </p:nvSpPr>
            <p:spPr bwMode="auto">
              <a:xfrm>
                <a:off x="7164288" y="2636912"/>
                <a:ext cx="1008112" cy="1147864"/>
              </a:xfrm>
              <a:prstGeom prst="rect">
                <a:avLst/>
              </a:prstGeom>
              <a:solidFill>
                <a:srgbClr val="3366FF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 bwMode="auto">
              <a:xfrm>
                <a:off x="7164288" y="3184905"/>
                <a:ext cx="144016" cy="146685"/>
              </a:xfrm>
              <a:prstGeom prst="rect">
                <a:avLst/>
              </a:prstGeom>
              <a:solidFill>
                <a:srgbClr val="FF000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7452320" y="2971550"/>
                <a:ext cx="144016" cy="146685"/>
              </a:xfrm>
              <a:prstGeom prst="rect">
                <a:avLst/>
              </a:prstGeom>
              <a:solidFill>
                <a:srgbClr val="FF000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7524328" y="3337305"/>
                <a:ext cx="144016" cy="146685"/>
              </a:xfrm>
              <a:prstGeom prst="rect">
                <a:avLst/>
              </a:prstGeom>
              <a:solidFill>
                <a:srgbClr val="FF000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 bwMode="auto">
              <a:xfrm>
                <a:off x="7740352" y="2971550"/>
                <a:ext cx="144016" cy="146685"/>
              </a:xfrm>
              <a:prstGeom prst="rect">
                <a:avLst/>
              </a:prstGeom>
              <a:solidFill>
                <a:srgbClr val="FF000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7812360" y="3400929"/>
                <a:ext cx="144016" cy="146685"/>
              </a:xfrm>
              <a:prstGeom prst="rect">
                <a:avLst/>
              </a:prstGeom>
              <a:solidFill>
                <a:srgbClr val="FF000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65" name="Ellipse 64"/>
            <p:cNvSpPr/>
            <p:nvPr/>
          </p:nvSpPr>
          <p:spPr bwMode="auto">
            <a:xfrm>
              <a:off x="9252520" y="2996952"/>
              <a:ext cx="45719" cy="7200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Ellipse 65"/>
            <p:cNvSpPr/>
            <p:nvPr/>
          </p:nvSpPr>
          <p:spPr bwMode="auto">
            <a:xfrm>
              <a:off x="8990777" y="2924944"/>
              <a:ext cx="45719" cy="7200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Ellipse 66"/>
            <p:cNvSpPr/>
            <p:nvPr/>
          </p:nvSpPr>
          <p:spPr bwMode="auto">
            <a:xfrm>
              <a:off x="8918769" y="3068960"/>
              <a:ext cx="45719" cy="7200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Ellipse 67"/>
            <p:cNvSpPr/>
            <p:nvPr/>
          </p:nvSpPr>
          <p:spPr bwMode="auto">
            <a:xfrm>
              <a:off x="8676456" y="3221360"/>
              <a:ext cx="45719" cy="7200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Ellipse 68"/>
            <p:cNvSpPr/>
            <p:nvPr/>
          </p:nvSpPr>
          <p:spPr bwMode="auto">
            <a:xfrm>
              <a:off x="9062785" y="3356992"/>
              <a:ext cx="45719" cy="7200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Ellipse 69"/>
            <p:cNvSpPr/>
            <p:nvPr/>
          </p:nvSpPr>
          <p:spPr bwMode="auto">
            <a:xfrm>
              <a:off x="9396536" y="3429000"/>
              <a:ext cx="45719" cy="7200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3" name="Grouper 62"/>
          <p:cNvGrpSpPr/>
          <p:nvPr/>
        </p:nvGrpSpPr>
        <p:grpSpPr>
          <a:xfrm>
            <a:off x="6876256" y="2859704"/>
            <a:ext cx="1490682" cy="809600"/>
            <a:chOff x="6888229" y="2662963"/>
            <a:chExt cx="1490682" cy="809600"/>
          </a:xfrm>
        </p:grpSpPr>
        <p:sp>
          <p:nvSpPr>
            <p:cNvPr id="36" name="Rectangle 35"/>
            <p:cNvSpPr/>
            <p:nvPr/>
          </p:nvSpPr>
          <p:spPr bwMode="auto">
            <a:xfrm>
              <a:off x="6938751" y="2706899"/>
              <a:ext cx="1440160" cy="745233"/>
            </a:xfrm>
            <a:prstGeom prst="rect">
              <a:avLst/>
            </a:prstGeom>
            <a:solidFill>
              <a:srgbClr val="008000">
                <a:alpha val="25000"/>
              </a:srgb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ZoneTexte 59"/>
            <p:cNvSpPr txBox="1"/>
            <p:nvPr/>
          </p:nvSpPr>
          <p:spPr>
            <a:xfrm rot="16200000">
              <a:off x="6652706" y="2898486"/>
              <a:ext cx="809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latin typeface="Helvetica"/>
                  <a:cs typeface="Helvetica"/>
                </a:rPr>
                <a:t>IDD</a:t>
              </a:r>
              <a:endParaRPr lang="fr-FR" sz="1600" dirty="0">
                <a:latin typeface="Helvetica"/>
                <a:cs typeface="Helvetica"/>
              </a:endParaRPr>
            </a:p>
          </p:txBody>
        </p:sp>
      </p:grpSp>
      <p:sp>
        <p:nvSpPr>
          <p:cNvPr id="72" name="Rectangle 71"/>
          <p:cNvSpPr/>
          <p:nvPr/>
        </p:nvSpPr>
        <p:spPr>
          <a:xfrm rot="5400000">
            <a:off x="8187541" y="3123003"/>
            <a:ext cx="706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fr-B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Sample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3" name="Rectangle 72"/>
          <p:cNvSpPr/>
          <p:nvPr/>
        </p:nvSpPr>
        <p:spPr>
          <a:xfrm rot="5400000">
            <a:off x="4780121" y="3111595"/>
            <a:ext cx="706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fr-BE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Sample</a:t>
            </a: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74" name="Accolade fermante 73"/>
          <p:cNvSpPr/>
          <p:nvPr/>
        </p:nvSpPr>
        <p:spPr bwMode="auto">
          <a:xfrm rot="5400000">
            <a:off x="6670373" y="3728098"/>
            <a:ext cx="360040" cy="3362243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338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73" grpId="0"/>
      <p:bldP spid="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9474" y1="45752" x2="99690" y2="42484"/>
                        <a14:foregroundMark x1="66254" y1="40523" x2="27245" y2="72549"/>
                        <a14:foregroundMark x1="20433" y1="70588" x2="20433" y2="70588"/>
                        <a14:foregroundMark x1="74613" y1="42484" x2="67802" y2="54248"/>
                        <a14:foregroundMark x1="14706" y1="60417" x2="3571" y2="66319"/>
                        <a14:backgroundMark x1="53560" y1="84967" x2="17337" y2="99346"/>
                        <a14:backgroundMark x1="49536" y1="0" x2="0" y2="9150"/>
                        <a14:backgroundMark x1="67857" y1="82639" x2="82143" y2="79514"/>
                        <a14:backgroundMark x1="6092" y1="88542" x2="17017" y2="89236"/>
                        <a14:backgroundMark x1="96218" y1="78472" x2="92437" y2="59375"/>
                        <a14:backgroundMark x1="78992" y1="60069" x2="46008" y2="7465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7294933">
            <a:off x="4230132" y="5419651"/>
            <a:ext cx="986961" cy="60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Forme libre 22"/>
          <p:cNvSpPr/>
          <p:nvPr/>
        </p:nvSpPr>
        <p:spPr>
          <a:xfrm>
            <a:off x="164825" y="1130268"/>
            <a:ext cx="8873467" cy="3927041"/>
          </a:xfrm>
          <a:custGeom>
            <a:avLst/>
            <a:gdLst>
              <a:gd name="connsiteX0" fmla="*/ 0 w 8788400"/>
              <a:gd name="connsiteY0" fmla="*/ 800100 h 3492500"/>
              <a:gd name="connsiteX1" fmla="*/ 139700 w 8788400"/>
              <a:gd name="connsiteY1" fmla="*/ 850900 h 3492500"/>
              <a:gd name="connsiteX2" fmla="*/ 469900 w 8788400"/>
              <a:gd name="connsiteY2" fmla="*/ 736600 h 3492500"/>
              <a:gd name="connsiteX3" fmla="*/ 736600 w 8788400"/>
              <a:gd name="connsiteY3" fmla="*/ 736600 h 3492500"/>
              <a:gd name="connsiteX4" fmla="*/ 1193800 w 8788400"/>
              <a:gd name="connsiteY4" fmla="*/ 800100 h 3492500"/>
              <a:gd name="connsiteX5" fmla="*/ 1435100 w 8788400"/>
              <a:gd name="connsiteY5" fmla="*/ 800100 h 3492500"/>
              <a:gd name="connsiteX6" fmla="*/ 1714500 w 8788400"/>
              <a:gd name="connsiteY6" fmla="*/ 762000 h 3492500"/>
              <a:gd name="connsiteX7" fmla="*/ 1879600 w 8788400"/>
              <a:gd name="connsiteY7" fmla="*/ 673100 h 3492500"/>
              <a:gd name="connsiteX8" fmla="*/ 1981200 w 8788400"/>
              <a:gd name="connsiteY8" fmla="*/ 635000 h 3492500"/>
              <a:gd name="connsiteX9" fmla="*/ 2374900 w 8788400"/>
              <a:gd name="connsiteY9" fmla="*/ 622300 h 3492500"/>
              <a:gd name="connsiteX10" fmla="*/ 2781300 w 8788400"/>
              <a:gd name="connsiteY10" fmla="*/ 685800 h 3492500"/>
              <a:gd name="connsiteX11" fmla="*/ 3403600 w 8788400"/>
              <a:gd name="connsiteY11" fmla="*/ 685800 h 3492500"/>
              <a:gd name="connsiteX12" fmla="*/ 3848100 w 8788400"/>
              <a:gd name="connsiteY12" fmla="*/ 647700 h 3492500"/>
              <a:gd name="connsiteX13" fmla="*/ 4216400 w 8788400"/>
              <a:gd name="connsiteY13" fmla="*/ 546100 h 3492500"/>
              <a:gd name="connsiteX14" fmla="*/ 4559300 w 8788400"/>
              <a:gd name="connsiteY14" fmla="*/ 584200 h 3492500"/>
              <a:gd name="connsiteX15" fmla="*/ 4787900 w 8788400"/>
              <a:gd name="connsiteY15" fmla="*/ 673100 h 3492500"/>
              <a:gd name="connsiteX16" fmla="*/ 5219700 w 8788400"/>
              <a:gd name="connsiteY16" fmla="*/ 508000 h 3492500"/>
              <a:gd name="connsiteX17" fmla="*/ 5638800 w 8788400"/>
              <a:gd name="connsiteY17" fmla="*/ 508000 h 3492500"/>
              <a:gd name="connsiteX18" fmla="*/ 6057900 w 8788400"/>
              <a:gd name="connsiteY18" fmla="*/ 520700 h 3492500"/>
              <a:gd name="connsiteX19" fmla="*/ 6489700 w 8788400"/>
              <a:gd name="connsiteY19" fmla="*/ 508000 h 3492500"/>
              <a:gd name="connsiteX20" fmla="*/ 7035800 w 8788400"/>
              <a:gd name="connsiteY20" fmla="*/ 317500 h 3492500"/>
              <a:gd name="connsiteX21" fmla="*/ 7467600 w 8788400"/>
              <a:gd name="connsiteY21" fmla="*/ 165100 h 3492500"/>
              <a:gd name="connsiteX22" fmla="*/ 7848600 w 8788400"/>
              <a:gd name="connsiteY22" fmla="*/ 0 h 3492500"/>
              <a:gd name="connsiteX23" fmla="*/ 8013700 w 8788400"/>
              <a:gd name="connsiteY23" fmla="*/ 0 h 3492500"/>
              <a:gd name="connsiteX24" fmla="*/ 8166100 w 8788400"/>
              <a:gd name="connsiteY24" fmla="*/ 50800 h 3492500"/>
              <a:gd name="connsiteX25" fmla="*/ 8407400 w 8788400"/>
              <a:gd name="connsiteY25" fmla="*/ 88900 h 3492500"/>
              <a:gd name="connsiteX26" fmla="*/ 8661400 w 8788400"/>
              <a:gd name="connsiteY26" fmla="*/ 88900 h 3492500"/>
              <a:gd name="connsiteX27" fmla="*/ 8788400 w 8788400"/>
              <a:gd name="connsiteY27" fmla="*/ 88900 h 3492500"/>
              <a:gd name="connsiteX28" fmla="*/ 8750300 w 8788400"/>
              <a:gd name="connsiteY28" fmla="*/ 3454400 h 3492500"/>
              <a:gd name="connsiteX29" fmla="*/ 50800 w 8788400"/>
              <a:gd name="connsiteY29" fmla="*/ 3492500 h 3492500"/>
              <a:gd name="connsiteX30" fmla="*/ 0 w 8788400"/>
              <a:gd name="connsiteY30" fmla="*/ 800100 h 3492500"/>
              <a:gd name="connsiteX0" fmla="*/ 0 w 8788400"/>
              <a:gd name="connsiteY0" fmla="*/ 800100 h 3492500"/>
              <a:gd name="connsiteX1" fmla="*/ 139700 w 8788400"/>
              <a:gd name="connsiteY1" fmla="*/ 850900 h 3492500"/>
              <a:gd name="connsiteX2" fmla="*/ 469900 w 8788400"/>
              <a:gd name="connsiteY2" fmla="*/ 736600 h 3492500"/>
              <a:gd name="connsiteX3" fmla="*/ 736600 w 8788400"/>
              <a:gd name="connsiteY3" fmla="*/ 736600 h 3492500"/>
              <a:gd name="connsiteX4" fmla="*/ 1193800 w 8788400"/>
              <a:gd name="connsiteY4" fmla="*/ 800100 h 3492500"/>
              <a:gd name="connsiteX5" fmla="*/ 1435100 w 8788400"/>
              <a:gd name="connsiteY5" fmla="*/ 800100 h 3492500"/>
              <a:gd name="connsiteX6" fmla="*/ 1714500 w 8788400"/>
              <a:gd name="connsiteY6" fmla="*/ 762000 h 3492500"/>
              <a:gd name="connsiteX7" fmla="*/ 1879600 w 8788400"/>
              <a:gd name="connsiteY7" fmla="*/ 673100 h 3492500"/>
              <a:gd name="connsiteX8" fmla="*/ 2044700 w 8788400"/>
              <a:gd name="connsiteY8" fmla="*/ 508000 h 3492500"/>
              <a:gd name="connsiteX9" fmla="*/ 2374900 w 8788400"/>
              <a:gd name="connsiteY9" fmla="*/ 622300 h 3492500"/>
              <a:gd name="connsiteX10" fmla="*/ 2781300 w 8788400"/>
              <a:gd name="connsiteY10" fmla="*/ 685800 h 3492500"/>
              <a:gd name="connsiteX11" fmla="*/ 3403600 w 8788400"/>
              <a:gd name="connsiteY11" fmla="*/ 685800 h 3492500"/>
              <a:gd name="connsiteX12" fmla="*/ 3848100 w 8788400"/>
              <a:gd name="connsiteY12" fmla="*/ 647700 h 3492500"/>
              <a:gd name="connsiteX13" fmla="*/ 4216400 w 8788400"/>
              <a:gd name="connsiteY13" fmla="*/ 546100 h 3492500"/>
              <a:gd name="connsiteX14" fmla="*/ 4559300 w 8788400"/>
              <a:gd name="connsiteY14" fmla="*/ 584200 h 3492500"/>
              <a:gd name="connsiteX15" fmla="*/ 4787900 w 8788400"/>
              <a:gd name="connsiteY15" fmla="*/ 673100 h 3492500"/>
              <a:gd name="connsiteX16" fmla="*/ 5219700 w 8788400"/>
              <a:gd name="connsiteY16" fmla="*/ 508000 h 3492500"/>
              <a:gd name="connsiteX17" fmla="*/ 5638800 w 8788400"/>
              <a:gd name="connsiteY17" fmla="*/ 508000 h 3492500"/>
              <a:gd name="connsiteX18" fmla="*/ 6057900 w 8788400"/>
              <a:gd name="connsiteY18" fmla="*/ 520700 h 3492500"/>
              <a:gd name="connsiteX19" fmla="*/ 6489700 w 8788400"/>
              <a:gd name="connsiteY19" fmla="*/ 508000 h 3492500"/>
              <a:gd name="connsiteX20" fmla="*/ 7035800 w 8788400"/>
              <a:gd name="connsiteY20" fmla="*/ 317500 h 3492500"/>
              <a:gd name="connsiteX21" fmla="*/ 7467600 w 8788400"/>
              <a:gd name="connsiteY21" fmla="*/ 165100 h 3492500"/>
              <a:gd name="connsiteX22" fmla="*/ 7848600 w 8788400"/>
              <a:gd name="connsiteY22" fmla="*/ 0 h 3492500"/>
              <a:gd name="connsiteX23" fmla="*/ 8013700 w 8788400"/>
              <a:gd name="connsiteY23" fmla="*/ 0 h 3492500"/>
              <a:gd name="connsiteX24" fmla="*/ 8166100 w 8788400"/>
              <a:gd name="connsiteY24" fmla="*/ 50800 h 3492500"/>
              <a:gd name="connsiteX25" fmla="*/ 8407400 w 8788400"/>
              <a:gd name="connsiteY25" fmla="*/ 88900 h 3492500"/>
              <a:gd name="connsiteX26" fmla="*/ 8661400 w 8788400"/>
              <a:gd name="connsiteY26" fmla="*/ 88900 h 3492500"/>
              <a:gd name="connsiteX27" fmla="*/ 8788400 w 8788400"/>
              <a:gd name="connsiteY27" fmla="*/ 88900 h 3492500"/>
              <a:gd name="connsiteX28" fmla="*/ 8750300 w 8788400"/>
              <a:gd name="connsiteY28" fmla="*/ 3454400 h 3492500"/>
              <a:gd name="connsiteX29" fmla="*/ 50800 w 8788400"/>
              <a:gd name="connsiteY29" fmla="*/ 3492500 h 3492500"/>
              <a:gd name="connsiteX30" fmla="*/ 0 w 8788400"/>
              <a:gd name="connsiteY30" fmla="*/ 800100 h 3492500"/>
              <a:gd name="connsiteX0" fmla="*/ 0 w 8788400"/>
              <a:gd name="connsiteY0" fmla="*/ 800100 h 3492500"/>
              <a:gd name="connsiteX1" fmla="*/ 139700 w 8788400"/>
              <a:gd name="connsiteY1" fmla="*/ 850900 h 3492500"/>
              <a:gd name="connsiteX2" fmla="*/ 469900 w 8788400"/>
              <a:gd name="connsiteY2" fmla="*/ 736600 h 3492500"/>
              <a:gd name="connsiteX3" fmla="*/ 736600 w 8788400"/>
              <a:gd name="connsiteY3" fmla="*/ 736600 h 3492500"/>
              <a:gd name="connsiteX4" fmla="*/ 1193800 w 8788400"/>
              <a:gd name="connsiteY4" fmla="*/ 800100 h 3492500"/>
              <a:gd name="connsiteX5" fmla="*/ 1435100 w 8788400"/>
              <a:gd name="connsiteY5" fmla="*/ 800100 h 3492500"/>
              <a:gd name="connsiteX6" fmla="*/ 1714500 w 8788400"/>
              <a:gd name="connsiteY6" fmla="*/ 762000 h 3492500"/>
              <a:gd name="connsiteX7" fmla="*/ 1879600 w 8788400"/>
              <a:gd name="connsiteY7" fmla="*/ 673100 h 3492500"/>
              <a:gd name="connsiteX8" fmla="*/ 2044700 w 8788400"/>
              <a:gd name="connsiteY8" fmla="*/ 508000 h 3492500"/>
              <a:gd name="connsiteX9" fmla="*/ 2438400 w 8788400"/>
              <a:gd name="connsiteY9" fmla="*/ 546100 h 3492500"/>
              <a:gd name="connsiteX10" fmla="*/ 2781300 w 8788400"/>
              <a:gd name="connsiteY10" fmla="*/ 685800 h 3492500"/>
              <a:gd name="connsiteX11" fmla="*/ 3403600 w 8788400"/>
              <a:gd name="connsiteY11" fmla="*/ 685800 h 3492500"/>
              <a:gd name="connsiteX12" fmla="*/ 3848100 w 8788400"/>
              <a:gd name="connsiteY12" fmla="*/ 647700 h 3492500"/>
              <a:gd name="connsiteX13" fmla="*/ 4216400 w 8788400"/>
              <a:gd name="connsiteY13" fmla="*/ 546100 h 3492500"/>
              <a:gd name="connsiteX14" fmla="*/ 4559300 w 8788400"/>
              <a:gd name="connsiteY14" fmla="*/ 584200 h 3492500"/>
              <a:gd name="connsiteX15" fmla="*/ 4787900 w 8788400"/>
              <a:gd name="connsiteY15" fmla="*/ 673100 h 3492500"/>
              <a:gd name="connsiteX16" fmla="*/ 5219700 w 8788400"/>
              <a:gd name="connsiteY16" fmla="*/ 508000 h 3492500"/>
              <a:gd name="connsiteX17" fmla="*/ 5638800 w 8788400"/>
              <a:gd name="connsiteY17" fmla="*/ 508000 h 3492500"/>
              <a:gd name="connsiteX18" fmla="*/ 6057900 w 8788400"/>
              <a:gd name="connsiteY18" fmla="*/ 520700 h 3492500"/>
              <a:gd name="connsiteX19" fmla="*/ 6489700 w 8788400"/>
              <a:gd name="connsiteY19" fmla="*/ 508000 h 3492500"/>
              <a:gd name="connsiteX20" fmla="*/ 7035800 w 8788400"/>
              <a:gd name="connsiteY20" fmla="*/ 317500 h 3492500"/>
              <a:gd name="connsiteX21" fmla="*/ 7467600 w 8788400"/>
              <a:gd name="connsiteY21" fmla="*/ 165100 h 3492500"/>
              <a:gd name="connsiteX22" fmla="*/ 7848600 w 8788400"/>
              <a:gd name="connsiteY22" fmla="*/ 0 h 3492500"/>
              <a:gd name="connsiteX23" fmla="*/ 8013700 w 8788400"/>
              <a:gd name="connsiteY23" fmla="*/ 0 h 3492500"/>
              <a:gd name="connsiteX24" fmla="*/ 8166100 w 8788400"/>
              <a:gd name="connsiteY24" fmla="*/ 50800 h 3492500"/>
              <a:gd name="connsiteX25" fmla="*/ 8407400 w 8788400"/>
              <a:gd name="connsiteY25" fmla="*/ 88900 h 3492500"/>
              <a:gd name="connsiteX26" fmla="*/ 8661400 w 8788400"/>
              <a:gd name="connsiteY26" fmla="*/ 88900 h 3492500"/>
              <a:gd name="connsiteX27" fmla="*/ 8788400 w 8788400"/>
              <a:gd name="connsiteY27" fmla="*/ 88900 h 3492500"/>
              <a:gd name="connsiteX28" fmla="*/ 8750300 w 8788400"/>
              <a:gd name="connsiteY28" fmla="*/ 3454400 h 3492500"/>
              <a:gd name="connsiteX29" fmla="*/ 50800 w 8788400"/>
              <a:gd name="connsiteY29" fmla="*/ 3492500 h 3492500"/>
              <a:gd name="connsiteX30" fmla="*/ 0 w 8788400"/>
              <a:gd name="connsiteY30" fmla="*/ 800100 h 3492500"/>
              <a:gd name="connsiteX0" fmla="*/ 0 w 8788400"/>
              <a:gd name="connsiteY0" fmla="*/ 800100 h 3492500"/>
              <a:gd name="connsiteX1" fmla="*/ 139700 w 8788400"/>
              <a:gd name="connsiteY1" fmla="*/ 850900 h 3492500"/>
              <a:gd name="connsiteX2" fmla="*/ 469900 w 8788400"/>
              <a:gd name="connsiteY2" fmla="*/ 736600 h 3492500"/>
              <a:gd name="connsiteX3" fmla="*/ 736600 w 8788400"/>
              <a:gd name="connsiteY3" fmla="*/ 736600 h 3492500"/>
              <a:gd name="connsiteX4" fmla="*/ 1193800 w 8788400"/>
              <a:gd name="connsiteY4" fmla="*/ 800100 h 3492500"/>
              <a:gd name="connsiteX5" fmla="*/ 1435100 w 8788400"/>
              <a:gd name="connsiteY5" fmla="*/ 800100 h 3492500"/>
              <a:gd name="connsiteX6" fmla="*/ 1714500 w 8788400"/>
              <a:gd name="connsiteY6" fmla="*/ 762000 h 3492500"/>
              <a:gd name="connsiteX7" fmla="*/ 1879600 w 8788400"/>
              <a:gd name="connsiteY7" fmla="*/ 673100 h 3492500"/>
              <a:gd name="connsiteX8" fmla="*/ 2044700 w 8788400"/>
              <a:gd name="connsiteY8" fmla="*/ 508000 h 3492500"/>
              <a:gd name="connsiteX9" fmla="*/ 2438400 w 8788400"/>
              <a:gd name="connsiteY9" fmla="*/ 546100 h 3492500"/>
              <a:gd name="connsiteX10" fmla="*/ 2794000 w 8788400"/>
              <a:gd name="connsiteY10" fmla="*/ 584200 h 3492500"/>
              <a:gd name="connsiteX11" fmla="*/ 3403600 w 8788400"/>
              <a:gd name="connsiteY11" fmla="*/ 685800 h 3492500"/>
              <a:gd name="connsiteX12" fmla="*/ 3848100 w 8788400"/>
              <a:gd name="connsiteY12" fmla="*/ 647700 h 3492500"/>
              <a:gd name="connsiteX13" fmla="*/ 4216400 w 8788400"/>
              <a:gd name="connsiteY13" fmla="*/ 546100 h 3492500"/>
              <a:gd name="connsiteX14" fmla="*/ 4559300 w 8788400"/>
              <a:gd name="connsiteY14" fmla="*/ 584200 h 3492500"/>
              <a:gd name="connsiteX15" fmla="*/ 4787900 w 8788400"/>
              <a:gd name="connsiteY15" fmla="*/ 673100 h 3492500"/>
              <a:gd name="connsiteX16" fmla="*/ 5219700 w 8788400"/>
              <a:gd name="connsiteY16" fmla="*/ 508000 h 3492500"/>
              <a:gd name="connsiteX17" fmla="*/ 5638800 w 8788400"/>
              <a:gd name="connsiteY17" fmla="*/ 508000 h 3492500"/>
              <a:gd name="connsiteX18" fmla="*/ 6057900 w 8788400"/>
              <a:gd name="connsiteY18" fmla="*/ 520700 h 3492500"/>
              <a:gd name="connsiteX19" fmla="*/ 6489700 w 8788400"/>
              <a:gd name="connsiteY19" fmla="*/ 508000 h 3492500"/>
              <a:gd name="connsiteX20" fmla="*/ 7035800 w 8788400"/>
              <a:gd name="connsiteY20" fmla="*/ 317500 h 3492500"/>
              <a:gd name="connsiteX21" fmla="*/ 7467600 w 8788400"/>
              <a:gd name="connsiteY21" fmla="*/ 165100 h 3492500"/>
              <a:gd name="connsiteX22" fmla="*/ 7848600 w 8788400"/>
              <a:gd name="connsiteY22" fmla="*/ 0 h 3492500"/>
              <a:gd name="connsiteX23" fmla="*/ 8013700 w 8788400"/>
              <a:gd name="connsiteY23" fmla="*/ 0 h 3492500"/>
              <a:gd name="connsiteX24" fmla="*/ 8166100 w 8788400"/>
              <a:gd name="connsiteY24" fmla="*/ 50800 h 3492500"/>
              <a:gd name="connsiteX25" fmla="*/ 8407400 w 8788400"/>
              <a:gd name="connsiteY25" fmla="*/ 88900 h 3492500"/>
              <a:gd name="connsiteX26" fmla="*/ 8661400 w 8788400"/>
              <a:gd name="connsiteY26" fmla="*/ 88900 h 3492500"/>
              <a:gd name="connsiteX27" fmla="*/ 8788400 w 8788400"/>
              <a:gd name="connsiteY27" fmla="*/ 88900 h 3492500"/>
              <a:gd name="connsiteX28" fmla="*/ 8750300 w 8788400"/>
              <a:gd name="connsiteY28" fmla="*/ 3454400 h 3492500"/>
              <a:gd name="connsiteX29" fmla="*/ 50800 w 8788400"/>
              <a:gd name="connsiteY29" fmla="*/ 3492500 h 3492500"/>
              <a:gd name="connsiteX30" fmla="*/ 0 w 8788400"/>
              <a:gd name="connsiteY30" fmla="*/ 800100 h 3492500"/>
              <a:gd name="connsiteX0" fmla="*/ 0 w 8788400"/>
              <a:gd name="connsiteY0" fmla="*/ 800100 h 3492500"/>
              <a:gd name="connsiteX1" fmla="*/ 139700 w 8788400"/>
              <a:gd name="connsiteY1" fmla="*/ 850900 h 3492500"/>
              <a:gd name="connsiteX2" fmla="*/ 469900 w 8788400"/>
              <a:gd name="connsiteY2" fmla="*/ 736600 h 3492500"/>
              <a:gd name="connsiteX3" fmla="*/ 736600 w 8788400"/>
              <a:gd name="connsiteY3" fmla="*/ 736600 h 3492500"/>
              <a:gd name="connsiteX4" fmla="*/ 1193800 w 8788400"/>
              <a:gd name="connsiteY4" fmla="*/ 800100 h 3492500"/>
              <a:gd name="connsiteX5" fmla="*/ 1435100 w 8788400"/>
              <a:gd name="connsiteY5" fmla="*/ 800100 h 3492500"/>
              <a:gd name="connsiteX6" fmla="*/ 1714500 w 8788400"/>
              <a:gd name="connsiteY6" fmla="*/ 762000 h 3492500"/>
              <a:gd name="connsiteX7" fmla="*/ 1879600 w 8788400"/>
              <a:gd name="connsiteY7" fmla="*/ 673100 h 3492500"/>
              <a:gd name="connsiteX8" fmla="*/ 2044700 w 8788400"/>
              <a:gd name="connsiteY8" fmla="*/ 508000 h 3492500"/>
              <a:gd name="connsiteX9" fmla="*/ 2438400 w 8788400"/>
              <a:gd name="connsiteY9" fmla="*/ 546100 h 3492500"/>
              <a:gd name="connsiteX10" fmla="*/ 2794000 w 8788400"/>
              <a:gd name="connsiteY10" fmla="*/ 584200 h 3492500"/>
              <a:gd name="connsiteX11" fmla="*/ 3403600 w 8788400"/>
              <a:gd name="connsiteY11" fmla="*/ 685800 h 3492500"/>
              <a:gd name="connsiteX12" fmla="*/ 3848100 w 8788400"/>
              <a:gd name="connsiteY12" fmla="*/ 647700 h 3492500"/>
              <a:gd name="connsiteX13" fmla="*/ 4216400 w 8788400"/>
              <a:gd name="connsiteY13" fmla="*/ 546100 h 3492500"/>
              <a:gd name="connsiteX14" fmla="*/ 4559300 w 8788400"/>
              <a:gd name="connsiteY14" fmla="*/ 584200 h 3492500"/>
              <a:gd name="connsiteX15" fmla="*/ 4991100 w 8788400"/>
              <a:gd name="connsiteY15" fmla="*/ 406400 h 3492500"/>
              <a:gd name="connsiteX16" fmla="*/ 5219700 w 8788400"/>
              <a:gd name="connsiteY16" fmla="*/ 508000 h 3492500"/>
              <a:gd name="connsiteX17" fmla="*/ 5638800 w 8788400"/>
              <a:gd name="connsiteY17" fmla="*/ 508000 h 3492500"/>
              <a:gd name="connsiteX18" fmla="*/ 6057900 w 8788400"/>
              <a:gd name="connsiteY18" fmla="*/ 520700 h 3492500"/>
              <a:gd name="connsiteX19" fmla="*/ 6489700 w 8788400"/>
              <a:gd name="connsiteY19" fmla="*/ 508000 h 3492500"/>
              <a:gd name="connsiteX20" fmla="*/ 7035800 w 8788400"/>
              <a:gd name="connsiteY20" fmla="*/ 317500 h 3492500"/>
              <a:gd name="connsiteX21" fmla="*/ 7467600 w 8788400"/>
              <a:gd name="connsiteY21" fmla="*/ 165100 h 3492500"/>
              <a:gd name="connsiteX22" fmla="*/ 7848600 w 8788400"/>
              <a:gd name="connsiteY22" fmla="*/ 0 h 3492500"/>
              <a:gd name="connsiteX23" fmla="*/ 8013700 w 8788400"/>
              <a:gd name="connsiteY23" fmla="*/ 0 h 3492500"/>
              <a:gd name="connsiteX24" fmla="*/ 8166100 w 8788400"/>
              <a:gd name="connsiteY24" fmla="*/ 50800 h 3492500"/>
              <a:gd name="connsiteX25" fmla="*/ 8407400 w 8788400"/>
              <a:gd name="connsiteY25" fmla="*/ 88900 h 3492500"/>
              <a:gd name="connsiteX26" fmla="*/ 8661400 w 8788400"/>
              <a:gd name="connsiteY26" fmla="*/ 88900 h 3492500"/>
              <a:gd name="connsiteX27" fmla="*/ 8788400 w 8788400"/>
              <a:gd name="connsiteY27" fmla="*/ 88900 h 3492500"/>
              <a:gd name="connsiteX28" fmla="*/ 8750300 w 8788400"/>
              <a:gd name="connsiteY28" fmla="*/ 3454400 h 3492500"/>
              <a:gd name="connsiteX29" fmla="*/ 50800 w 8788400"/>
              <a:gd name="connsiteY29" fmla="*/ 3492500 h 3492500"/>
              <a:gd name="connsiteX30" fmla="*/ 0 w 8788400"/>
              <a:gd name="connsiteY30" fmla="*/ 800100 h 3492500"/>
              <a:gd name="connsiteX0" fmla="*/ 0 w 8788400"/>
              <a:gd name="connsiteY0" fmla="*/ 800100 h 3492500"/>
              <a:gd name="connsiteX1" fmla="*/ 139700 w 8788400"/>
              <a:gd name="connsiteY1" fmla="*/ 850900 h 3492500"/>
              <a:gd name="connsiteX2" fmla="*/ 469900 w 8788400"/>
              <a:gd name="connsiteY2" fmla="*/ 736600 h 3492500"/>
              <a:gd name="connsiteX3" fmla="*/ 736600 w 8788400"/>
              <a:gd name="connsiteY3" fmla="*/ 736600 h 3492500"/>
              <a:gd name="connsiteX4" fmla="*/ 1193800 w 8788400"/>
              <a:gd name="connsiteY4" fmla="*/ 800100 h 3492500"/>
              <a:gd name="connsiteX5" fmla="*/ 1435100 w 8788400"/>
              <a:gd name="connsiteY5" fmla="*/ 800100 h 3492500"/>
              <a:gd name="connsiteX6" fmla="*/ 1714500 w 8788400"/>
              <a:gd name="connsiteY6" fmla="*/ 762000 h 3492500"/>
              <a:gd name="connsiteX7" fmla="*/ 1879600 w 8788400"/>
              <a:gd name="connsiteY7" fmla="*/ 673100 h 3492500"/>
              <a:gd name="connsiteX8" fmla="*/ 2044700 w 8788400"/>
              <a:gd name="connsiteY8" fmla="*/ 508000 h 3492500"/>
              <a:gd name="connsiteX9" fmla="*/ 2438400 w 8788400"/>
              <a:gd name="connsiteY9" fmla="*/ 546100 h 3492500"/>
              <a:gd name="connsiteX10" fmla="*/ 2794000 w 8788400"/>
              <a:gd name="connsiteY10" fmla="*/ 584200 h 3492500"/>
              <a:gd name="connsiteX11" fmla="*/ 3403600 w 8788400"/>
              <a:gd name="connsiteY11" fmla="*/ 685800 h 3492500"/>
              <a:gd name="connsiteX12" fmla="*/ 3848100 w 8788400"/>
              <a:gd name="connsiteY12" fmla="*/ 647700 h 3492500"/>
              <a:gd name="connsiteX13" fmla="*/ 4216400 w 8788400"/>
              <a:gd name="connsiteY13" fmla="*/ 546100 h 3492500"/>
              <a:gd name="connsiteX14" fmla="*/ 4559300 w 8788400"/>
              <a:gd name="connsiteY14" fmla="*/ 584200 h 3492500"/>
              <a:gd name="connsiteX15" fmla="*/ 4991100 w 8788400"/>
              <a:gd name="connsiteY15" fmla="*/ 406400 h 3492500"/>
              <a:gd name="connsiteX16" fmla="*/ 5346700 w 8788400"/>
              <a:gd name="connsiteY16" fmla="*/ 330200 h 3492500"/>
              <a:gd name="connsiteX17" fmla="*/ 5638800 w 8788400"/>
              <a:gd name="connsiteY17" fmla="*/ 508000 h 3492500"/>
              <a:gd name="connsiteX18" fmla="*/ 6057900 w 8788400"/>
              <a:gd name="connsiteY18" fmla="*/ 520700 h 3492500"/>
              <a:gd name="connsiteX19" fmla="*/ 6489700 w 8788400"/>
              <a:gd name="connsiteY19" fmla="*/ 508000 h 3492500"/>
              <a:gd name="connsiteX20" fmla="*/ 7035800 w 8788400"/>
              <a:gd name="connsiteY20" fmla="*/ 317500 h 3492500"/>
              <a:gd name="connsiteX21" fmla="*/ 7467600 w 8788400"/>
              <a:gd name="connsiteY21" fmla="*/ 165100 h 3492500"/>
              <a:gd name="connsiteX22" fmla="*/ 7848600 w 8788400"/>
              <a:gd name="connsiteY22" fmla="*/ 0 h 3492500"/>
              <a:gd name="connsiteX23" fmla="*/ 8013700 w 8788400"/>
              <a:gd name="connsiteY23" fmla="*/ 0 h 3492500"/>
              <a:gd name="connsiteX24" fmla="*/ 8166100 w 8788400"/>
              <a:gd name="connsiteY24" fmla="*/ 50800 h 3492500"/>
              <a:gd name="connsiteX25" fmla="*/ 8407400 w 8788400"/>
              <a:gd name="connsiteY25" fmla="*/ 88900 h 3492500"/>
              <a:gd name="connsiteX26" fmla="*/ 8661400 w 8788400"/>
              <a:gd name="connsiteY26" fmla="*/ 88900 h 3492500"/>
              <a:gd name="connsiteX27" fmla="*/ 8788400 w 8788400"/>
              <a:gd name="connsiteY27" fmla="*/ 88900 h 3492500"/>
              <a:gd name="connsiteX28" fmla="*/ 8750300 w 8788400"/>
              <a:gd name="connsiteY28" fmla="*/ 3454400 h 3492500"/>
              <a:gd name="connsiteX29" fmla="*/ 50800 w 8788400"/>
              <a:gd name="connsiteY29" fmla="*/ 3492500 h 3492500"/>
              <a:gd name="connsiteX30" fmla="*/ 0 w 8788400"/>
              <a:gd name="connsiteY30" fmla="*/ 800100 h 3492500"/>
              <a:gd name="connsiteX0" fmla="*/ 0 w 8788400"/>
              <a:gd name="connsiteY0" fmla="*/ 800100 h 3492500"/>
              <a:gd name="connsiteX1" fmla="*/ 139700 w 8788400"/>
              <a:gd name="connsiteY1" fmla="*/ 850900 h 3492500"/>
              <a:gd name="connsiteX2" fmla="*/ 469900 w 8788400"/>
              <a:gd name="connsiteY2" fmla="*/ 736600 h 3492500"/>
              <a:gd name="connsiteX3" fmla="*/ 736600 w 8788400"/>
              <a:gd name="connsiteY3" fmla="*/ 736600 h 3492500"/>
              <a:gd name="connsiteX4" fmla="*/ 1193800 w 8788400"/>
              <a:gd name="connsiteY4" fmla="*/ 800100 h 3492500"/>
              <a:gd name="connsiteX5" fmla="*/ 1435100 w 8788400"/>
              <a:gd name="connsiteY5" fmla="*/ 800100 h 3492500"/>
              <a:gd name="connsiteX6" fmla="*/ 1714500 w 8788400"/>
              <a:gd name="connsiteY6" fmla="*/ 762000 h 3492500"/>
              <a:gd name="connsiteX7" fmla="*/ 1879600 w 8788400"/>
              <a:gd name="connsiteY7" fmla="*/ 673100 h 3492500"/>
              <a:gd name="connsiteX8" fmla="*/ 2044700 w 8788400"/>
              <a:gd name="connsiteY8" fmla="*/ 508000 h 3492500"/>
              <a:gd name="connsiteX9" fmla="*/ 2438400 w 8788400"/>
              <a:gd name="connsiteY9" fmla="*/ 546100 h 3492500"/>
              <a:gd name="connsiteX10" fmla="*/ 2794000 w 8788400"/>
              <a:gd name="connsiteY10" fmla="*/ 584200 h 3492500"/>
              <a:gd name="connsiteX11" fmla="*/ 3403600 w 8788400"/>
              <a:gd name="connsiteY11" fmla="*/ 685800 h 3492500"/>
              <a:gd name="connsiteX12" fmla="*/ 3848100 w 8788400"/>
              <a:gd name="connsiteY12" fmla="*/ 647700 h 3492500"/>
              <a:gd name="connsiteX13" fmla="*/ 4216400 w 8788400"/>
              <a:gd name="connsiteY13" fmla="*/ 546100 h 3492500"/>
              <a:gd name="connsiteX14" fmla="*/ 4559300 w 8788400"/>
              <a:gd name="connsiteY14" fmla="*/ 584200 h 3492500"/>
              <a:gd name="connsiteX15" fmla="*/ 4991100 w 8788400"/>
              <a:gd name="connsiteY15" fmla="*/ 406400 h 3492500"/>
              <a:gd name="connsiteX16" fmla="*/ 5346700 w 8788400"/>
              <a:gd name="connsiteY16" fmla="*/ 330200 h 3492500"/>
              <a:gd name="connsiteX17" fmla="*/ 5829300 w 8788400"/>
              <a:gd name="connsiteY17" fmla="*/ 317500 h 3492500"/>
              <a:gd name="connsiteX18" fmla="*/ 6057900 w 8788400"/>
              <a:gd name="connsiteY18" fmla="*/ 520700 h 3492500"/>
              <a:gd name="connsiteX19" fmla="*/ 6489700 w 8788400"/>
              <a:gd name="connsiteY19" fmla="*/ 508000 h 3492500"/>
              <a:gd name="connsiteX20" fmla="*/ 7035800 w 8788400"/>
              <a:gd name="connsiteY20" fmla="*/ 317500 h 3492500"/>
              <a:gd name="connsiteX21" fmla="*/ 7467600 w 8788400"/>
              <a:gd name="connsiteY21" fmla="*/ 165100 h 3492500"/>
              <a:gd name="connsiteX22" fmla="*/ 7848600 w 8788400"/>
              <a:gd name="connsiteY22" fmla="*/ 0 h 3492500"/>
              <a:gd name="connsiteX23" fmla="*/ 8013700 w 8788400"/>
              <a:gd name="connsiteY23" fmla="*/ 0 h 3492500"/>
              <a:gd name="connsiteX24" fmla="*/ 8166100 w 8788400"/>
              <a:gd name="connsiteY24" fmla="*/ 50800 h 3492500"/>
              <a:gd name="connsiteX25" fmla="*/ 8407400 w 8788400"/>
              <a:gd name="connsiteY25" fmla="*/ 88900 h 3492500"/>
              <a:gd name="connsiteX26" fmla="*/ 8661400 w 8788400"/>
              <a:gd name="connsiteY26" fmla="*/ 88900 h 3492500"/>
              <a:gd name="connsiteX27" fmla="*/ 8788400 w 8788400"/>
              <a:gd name="connsiteY27" fmla="*/ 88900 h 3492500"/>
              <a:gd name="connsiteX28" fmla="*/ 8750300 w 8788400"/>
              <a:gd name="connsiteY28" fmla="*/ 3454400 h 3492500"/>
              <a:gd name="connsiteX29" fmla="*/ 50800 w 8788400"/>
              <a:gd name="connsiteY29" fmla="*/ 3492500 h 3492500"/>
              <a:gd name="connsiteX30" fmla="*/ 0 w 8788400"/>
              <a:gd name="connsiteY30" fmla="*/ 800100 h 3492500"/>
              <a:gd name="connsiteX0" fmla="*/ 0 w 8788400"/>
              <a:gd name="connsiteY0" fmla="*/ 800100 h 3492500"/>
              <a:gd name="connsiteX1" fmla="*/ 139700 w 8788400"/>
              <a:gd name="connsiteY1" fmla="*/ 850900 h 3492500"/>
              <a:gd name="connsiteX2" fmla="*/ 469900 w 8788400"/>
              <a:gd name="connsiteY2" fmla="*/ 736600 h 3492500"/>
              <a:gd name="connsiteX3" fmla="*/ 736600 w 8788400"/>
              <a:gd name="connsiteY3" fmla="*/ 736600 h 3492500"/>
              <a:gd name="connsiteX4" fmla="*/ 1193800 w 8788400"/>
              <a:gd name="connsiteY4" fmla="*/ 800100 h 3492500"/>
              <a:gd name="connsiteX5" fmla="*/ 1435100 w 8788400"/>
              <a:gd name="connsiteY5" fmla="*/ 800100 h 3492500"/>
              <a:gd name="connsiteX6" fmla="*/ 1714500 w 8788400"/>
              <a:gd name="connsiteY6" fmla="*/ 762000 h 3492500"/>
              <a:gd name="connsiteX7" fmla="*/ 1879600 w 8788400"/>
              <a:gd name="connsiteY7" fmla="*/ 673100 h 3492500"/>
              <a:gd name="connsiteX8" fmla="*/ 2044700 w 8788400"/>
              <a:gd name="connsiteY8" fmla="*/ 508000 h 3492500"/>
              <a:gd name="connsiteX9" fmla="*/ 2438400 w 8788400"/>
              <a:gd name="connsiteY9" fmla="*/ 546100 h 3492500"/>
              <a:gd name="connsiteX10" fmla="*/ 2794000 w 8788400"/>
              <a:gd name="connsiteY10" fmla="*/ 584200 h 3492500"/>
              <a:gd name="connsiteX11" fmla="*/ 3403600 w 8788400"/>
              <a:gd name="connsiteY11" fmla="*/ 685800 h 3492500"/>
              <a:gd name="connsiteX12" fmla="*/ 3848100 w 8788400"/>
              <a:gd name="connsiteY12" fmla="*/ 647700 h 3492500"/>
              <a:gd name="connsiteX13" fmla="*/ 4216400 w 8788400"/>
              <a:gd name="connsiteY13" fmla="*/ 546100 h 3492500"/>
              <a:gd name="connsiteX14" fmla="*/ 4559300 w 8788400"/>
              <a:gd name="connsiteY14" fmla="*/ 584200 h 3492500"/>
              <a:gd name="connsiteX15" fmla="*/ 4991100 w 8788400"/>
              <a:gd name="connsiteY15" fmla="*/ 406400 h 3492500"/>
              <a:gd name="connsiteX16" fmla="*/ 5346700 w 8788400"/>
              <a:gd name="connsiteY16" fmla="*/ 330200 h 3492500"/>
              <a:gd name="connsiteX17" fmla="*/ 5829300 w 8788400"/>
              <a:gd name="connsiteY17" fmla="*/ 317500 h 3492500"/>
              <a:gd name="connsiteX18" fmla="*/ 6235700 w 8788400"/>
              <a:gd name="connsiteY18" fmla="*/ 228600 h 3492500"/>
              <a:gd name="connsiteX19" fmla="*/ 6489700 w 8788400"/>
              <a:gd name="connsiteY19" fmla="*/ 508000 h 3492500"/>
              <a:gd name="connsiteX20" fmla="*/ 7035800 w 8788400"/>
              <a:gd name="connsiteY20" fmla="*/ 317500 h 3492500"/>
              <a:gd name="connsiteX21" fmla="*/ 7467600 w 8788400"/>
              <a:gd name="connsiteY21" fmla="*/ 165100 h 3492500"/>
              <a:gd name="connsiteX22" fmla="*/ 7848600 w 8788400"/>
              <a:gd name="connsiteY22" fmla="*/ 0 h 3492500"/>
              <a:gd name="connsiteX23" fmla="*/ 8013700 w 8788400"/>
              <a:gd name="connsiteY23" fmla="*/ 0 h 3492500"/>
              <a:gd name="connsiteX24" fmla="*/ 8166100 w 8788400"/>
              <a:gd name="connsiteY24" fmla="*/ 50800 h 3492500"/>
              <a:gd name="connsiteX25" fmla="*/ 8407400 w 8788400"/>
              <a:gd name="connsiteY25" fmla="*/ 88900 h 3492500"/>
              <a:gd name="connsiteX26" fmla="*/ 8661400 w 8788400"/>
              <a:gd name="connsiteY26" fmla="*/ 88900 h 3492500"/>
              <a:gd name="connsiteX27" fmla="*/ 8788400 w 8788400"/>
              <a:gd name="connsiteY27" fmla="*/ 88900 h 3492500"/>
              <a:gd name="connsiteX28" fmla="*/ 8750300 w 8788400"/>
              <a:gd name="connsiteY28" fmla="*/ 3454400 h 3492500"/>
              <a:gd name="connsiteX29" fmla="*/ 50800 w 8788400"/>
              <a:gd name="connsiteY29" fmla="*/ 3492500 h 3492500"/>
              <a:gd name="connsiteX30" fmla="*/ 0 w 8788400"/>
              <a:gd name="connsiteY30" fmla="*/ 800100 h 3492500"/>
              <a:gd name="connsiteX0" fmla="*/ 0 w 8788400"/>
              <a:gd name="connsiteY0" fmla="*/ 800100 h 3492500"/>
              <a:gd name="connsiteX1" fmla="*/ 139700 w 8788400"/>
              <a:gd name="connsiteY1" fmla="*/ 850900 h 3492500"/>
              <a:gd name="connsiteX2" fmla="*/ 469900 w 8788400"/>
              <a:gd name="connsiteY2" fmla="*/ 736600 h 3492500"/>
              <a:gd name="connsiteX3" fmla="*/ 736600 w 8788400"/>
              <a:gd name="connsiteY3" fmla="*/ 736600 h 3492500"/>
              <a:gd name="connsiteX4" fmla="*/ 1193800 w 8788400"/>
              <a:gd name="connsiteY4" fmla="*/ 800100 h 3492500"/>
              <a:gd name="connsiteX5" fmla="*/ 1435100 w 8788400"/>
              <a:gd name="connsiteY5" fmla="*/ 800100 h 3492500"/>
              <a:gd name="connsiteX6" fmla="*/ 1714500 w 8788400"/>
              <a:gd name="connsiteY6" fmla="*/ 762000 h 3492500"/>
              <a:gd name="connsiteX7" fmla="*/ 1879600 w 8788400"/>
              <a:gd name="connsiteY7" fmla="*/ 673100 h 3492500"/>
              <a:gd name="connsiteX8" fmla="*/ 2044700 w 8788400"/>
              <a:gd name="connsiteY8" fmla="*/ 508000 h 3492500"/>
              <a:gd name="connsiteX9" fmla="*/ 2438400 w 8788400"/>
              <a:gd name="connsiteY9" fmla="*/ 546100 h 3492500"/>
              <a:gd name="connsiteX10" fmla="*/ 2794000 w 8788400"/>
              <a:gd name="connsiteY10" fmla="*/ 584200 h 3492500"/>
              <a:gd name="connsiteX11" fmla="*/ 3403600 w 8788400"/>
              <a:gd name="connsiteY11" fmla="*/ 685800 h 3492500"/>
              <a:gd name="connsiteX12" fmla="*/ 3848100 w 8788400"/>
              <a:gd name="connsiteY12" fmla="*/ 647700 h 3492500"/>
              <a:gd name="connsiteX13" fmla="*/ 4216400 w 8788400"/>
              <a:gd name="connsiteY13" fmla="*/ 546100 h 3492500"/>
              <a:gd name="connsiteX14" fmla="*/ 4559300 w 8788400"/>
              <a:gd name="connsiteY14" fmla="*/ 584200 h 3492500"/>
              <a:gd name="connsiteX15" fmla="*/ 4991100 w 8788400"/>
              <a:gd name="connsiteY15" fmla="*/ 406400 h 3492500"/>
              <a:gd name="connsiteX16" fmla="*/ 5346700 w 8788400"/>
              <a:gd name="connsiteY16" fmla="*/ 330200 h 3492500"/>
              <a:gd name="connsiteX17" fmla="*/ 5829300 w 8788400"/>
              <a:gd name="connsiteY17" fmla="*/ 317500 h 3492500"/>
              <a:gd name="connsiteX18" fmla="*/ 6235700 w 8788400"/>
              <a:gd name="connsiteY18" fmla="*/ 228600 h 3492500"/>
              <a:gd name="connsiteX19" fmla="*/ 6667500 w 8788400"/>
              <a:gd name="connsiteY19" fmla="*/ 88900 h 3492500"/>
              <a:gd name="connsiteX20" fmla="*/ 7035800 w 8788400"/>
              <a:gd name="connsiteY20" fmla="*/ 317500 h 3492500"/>
              <a:gd name="connsiteX21" fmla="*/ 7467600 w 8788400"/>
              <a:gd name="connsiteY21" fmla="*/ 165100 h 3492500"/>
              <a:gd name="connsiteX22" fmla="*/ 7848600 w 8788400"/>
              <a:gd name="connsiteY22" fmla="*/ 0 h 3492500"/>
              <a:gd name="connsiteX23" fmla="*/ 8013700 w 8788400"/>
              <a:gd name="connsiteY23" fmla="*/ 0 h 3492500"/>
              <a:gd name="connsiteX24" fmla="*/ 8166100 w 8788400"/>
              <a:gd name="connsiteY24" fmla="*/ 50800 h 3492500"/>
              <a:gd name="connsiteX25" fmla="*/ 8407400 w 8788400"/>
              <a:gd name="connsiteY25" fmla="*/ 88900 h 3492500"/>
              <a:gd name="connsiteX26" fmla="*/ 8661400 w 8788400"/>
              <a:gd name="connsiteY26" fmla="*/ 88900 h 3492500"/>
              <a:gd name="connsiteX27" fmla="*/ 8788400 w 8788400"/>
              <a:gd name="connsiteY27" fmla="*/ 88900 h 3492500"/>
              <a:gd name="connsiteX28" fmla="*/ 8750300 w 8788400"/>
              <a:gd name="connsiteY28" fmla="*/ 3454400 h 3492500"/>
              <a:gd name="connsiteX29" fmla="*/ 50800 w 8788400"/>
              <a:gd name="connsiteY29" fmla="*/ 3492500 h 3492500"/>
              <a:gd name="connsiteX30" fmla="*/ 0 w 8788400"/>
              <a:gd name="connsiteY30" fmla="*/ 800100 h 3492500"/>
              <a:gd name="connsiteX0" fmla="*/ 0 w 8788400"/>
              <a:gd name="connsiteY0" fmla="*/ 902121 h 3594521"/>
              <a:gd name="connsiteX1" fmla="*/ 139700 w 8788400"/>
              <a:gd name="connsiteY1" fmla="*/ 952921 h 3594521"/>
              <a:gd name="connsiteX2" fmla="*/ 469900 w 8788400"/>
              <a:gd name="connsiteY2" fmla="*/ 838621 h 3594521"/>
              <a:gd name="connsiteX3" fmla="*/ 736600 w 8788400"/>
              <a:gd name="connsiteY3" fmla="*/ 838621 h 3594521"/>
              <a:gd name="connsiteX4" fmla="*/ 1193800 w 8788400"/>
              <a:gd name="connsiteY4" fmla="*/ 902121 h 3594521"/>
              <a:gd name="connsiteX5" fmla="*/ 1435100 w 8788400"/>
              <a:gd name="connsiteY5" fmla="*/ 902121 h 3594521"/>
              <a:gd name="connsiteX6" fmla="*/ 1714500 w 8788400"/>
              <a:gd name="connsiteY6" fmla="*/ 864021 h 3594521"/>
              <a:gd name="connsiteX7" fmla="*/ 1879600 w 8788400"/>
              <a:gd name="connsiteY7" fmla="*/ 775121 h 3594521"/>
              <a:gd name="connsiteX8" fmla="*/ 2044700 w 8788400"/>
              <a:gd name="connsiteY8" fmla="*/ 610021 h 3594521"/>
              <a:gd name="connsiteX9" fmla="*/ 2438400 w 8788400"/>
              <a:gd name="connsiteY9" fmla="*/ 648121 h 3594521"/>
              <a:gd name="connsiteX10" fmla="*/ 2794000 w 8788400"/>
              <a:gd name="connsiteY10" fmla="*/ 686221 h 3594521"/>
              <a:gd name="connsiteX11" fmla="*/ 3403600 w 8788400"/>
              <a:gd name="connsiteY11" fmla="*/ 787821 h 3594521"/>
              <a:gd name="connsiteX12" fmla="*/ 3848100 w 8788400"/>
              <a:gd name="connsiteY12" fmla="*/ 749721 h 3594521"/>
              <a:gd name="connsiteX13" fmla="*/ 4216400 w 8788400"/>
              <a:gd name="connsiteY13" fmla="*/ 648121 h 3594521"/>
              <a:gd name="connsiteX14" fmla="*/ 4559300 w 8788400"/>
              <a:gd name="connsiteY14" fmla="*/ 686221 h 3594521"/>
              <a:gd name="connsiteX15" fmla="*/ 4991100 w 8788400"/>
              <a:gd name="connsiteY15" fmla="*/ 508421 h 3594521"/>
              <a:gd name="connsiteX16" fmla="*/ 5346700 w 8788400"/>
              <a:gd name="connsiteY16" fmla="*/ 432221 h 3594521"/>
              <a:gd name="connsiteX17" fmla="*/ 5829300 w 8788400"/>
              <a:gd name="connsiteY17" fmla="*/ 419521 h 3594521"/>
              <a:gd name="connsiteX18" fmla="*/ 6235700 w 8788400"/>
              <a:gd name="connsiteY18" fmla="*/ 330621 h 3594521"/>
              <a:gd name="connsiteX19" fmla="*/ 6667500 w 8788400"/>
              <a:gd name="connsiteY19" fmla="*/ 190921 h 3594521"/>
              <a:gd name="connsiteX20" fmla="*/ 7315200 w 8788400"/>
              <a:gd name="connsiteY20" fmla="*/ 421 h 3594521"/>
              <a:gd name="connsiteX21" fmla="*/ 7467600 w 8788400"/>
              <a:gd name="connsiteY21" fmla="*/ 267121 h 3594521"/>
              <a:gd name="connsiteX22" fmla="*/ 7848600 w 8788400"/>
              <a:gd name="connsiteY22" fmla="*/ 102021 h 3594521"/>
              <a:gd name="connsiteX23" fmla="*/ 8013700 w 8788400"/>
              <a:gd name="connsiteY23" fmla="*/ 102021 h 3594521"/>
              <a:gd name="connsiteX24" fmla="*/ 8166100 w 8788400"/>
              <a:gd name="connsiteY24" fmla="*/ 152821 h 3594521"/>
              <a:gd name="connsiteX25" fmla="*/ 8407400 w 8788400"/>
              <a:gd name="connsiteY25" fmla="*/ 190921 h 3594521"/>
              <a:gd name="connsiteX26" fmla="*/ 8661400 w 8788400"/>
              <a:gd name="connsiteY26" fmla="*/ 190921 h 3594521"/>
              <a:gd name="connsiteX27" fmla="*/ 8788400 w 8788400"/>
              <a:gd name="connsiteY27" fmla="*/ 190921 h 3594521"/>
              <a:gd name="connsiteX28" fmla="*/ 8750300 w 8788400"/>
              <a:gd name="connsiteY28" fmla="*/ 3556421 h 3594521"/>
              <a:gd name="connsiteX29" fmla="*/ 50800 w 8788400"/>
              <a:gd name="connsiteY29" fmla="*/ 3594521 h 3594521"/>
              <a:gd name="connsiteX30" fmla="*/ 0 w 8788400"/>
              <a:gd name="connsiteY30" fmla="*/ 902121 h 3594521"/>
              <a:gd name="connsiteX0" fmla="*/ 0 w 8788400"/>
              <a:gd name="connsiteY0" fmla="*/ 1028700 h 3721100"/>
              <a:gd name="connsiteX1" fmla="*/ 139700 w 8788400"/>
              <a:gd name="connsiteY1" fmla="*/ 1079500 h 3721100"/>
              <a:gd name="connsiteX2" fmla="*/ 469900 w 8788400"/>
              <a:gd name="connsiteY2" fmla="*/ 965200 h 3721100"/>
              <a:gd name="connsiteX3" fmla="*/ 736600 w 8788400"/>
              <a:gd name="connsiteY3" fmla="*/ 965200 h 3721100"/>
              <a:gd name="connsiteX4" fmla="*/ 1193800 w 8788400"/>
              <a:gd name="connsiteY4" fmla="*/ 1028700 h 3721100"/>
              <a:gd name="connsiteX5" fmla="*/ 1435100 w 8788400"/>
              <a:gd name="connsiteY5" fmla="*/ 1028700 h 3721100"/>
              <a:gd name="connsiteX6" fmla="*/ 1714500 w 8788400"/>
              <a:gd name="connsiteY6" fmla="*/ 990600 h 3721100"/>
              <a:gd name="connsiteX7" fmla="*/ 1879600 w 8788400"/>
              <a:gd name="connsiteY7" fmla="*/ 901700 h 3721100"/>
              <a:gd name="connsiteX8" fmla="*/ 2044700 w 8788400"/>
              <a:gd name="connsiteY8" fmla="*/ 736600 h 3721100"/>
              <a:gd name="connsiteX9" fmla="*/ 2438400 w 8788400"/>
              <a:gd name="connsiteY9" fmla="*/ 774700 h 3721100"/>
              <a:gd name="connsiteX10" fmla="*/ 2794000 w 8788400"/>
              <a:gd name="connsiteY10" fmla="*/ 812800 h 3721100"/>
              <a:gd name="connsiteX11" fmla="*/ 3403600 w 8788400"/>
              <a:gd name="connsiteY11" fmla="*/ 914400 h 3721100"/>
              <a:gd name="connsiteX12" fmla="*/ 3848100 w 8788400"/>
              <a:gd name="connsiteY12" fmla="*/ 876300 h 3721100"/>
              <a:gd name="connsiteX13" fmla="*/ 4216400 w 8788400"/>
              <a:gd name="connsiteY13" fmla="*/ 774700 h 3721100"/>
              <a:gd name="connsiteX14" fmla="*/ 4559300 w 8788400"/>
              <a:gd name="connsiteY14" fmla="*/ 812800 h 3721100"/>
              <a:gd name="connsiteX15" fmla="*/ 4991100 w 8788400"/>
              <a:gd name="connsiteY15" fmla="*/ 635000 h 3721100"/>
              <a:gd name="connsiteX16" fmla="*/ 5346700 w 8788400"/>
              <a:gd name="connsiteY16" fmla="*/ 558800 h 3721100"/>
              <a:gd name="connsiteX17" fmla="*/ 5829300 w 8788400"/>
              <a:gd name="connsiteY17" fmla="*/ 546100 h 3721100"/>
              <a:gd name="connsiteX18" fmla="*/ 6235700 w 8788400"/>
              <a:gd name="connsiteY18" fmla="*/ 457200 h 3721100"/>
              <a:gd name="connsiteX19" fmla="*/ 6667500 w 8788400"/>
              <a:gd name="connsiteY19" fmla="*/ 317500 h 3721100"/>
              <a:gd name="connsiteX20" fmla="*/ 7315200 w 8788400"/>
              <a:gd name="connsiteY20" fmla="*/ 127000 h 3721100"/>
              <a:gd name="connsiteX21" fmla="*/ 7632700 w 8788400"/>
              <a:gd name="connsiteY21" fmla="*/ 0 h 3721100"/>
              <a:gd name="connsiteX22" fmla="*/ 7848600 w 8788400"/>
              <a:gd name="connsiteY22" fmla="*/ 228600 h 3721100"/>
              <a:gd name="connsiteX23" fmla="*/ 8013700 w 8788400"/>
              <a:gd name="connsiteY23" fmla="*/ 228600 h 3721100"/>
              <a:gd name="connsiteX24" fmla="*/ 8166100 w 8788400"/>
              <a:gd name="connsiteY24" fmla="*/ 279400 h 3721100"/>
              <a:gd name="connsiteX25" fmla="*/ 8407400 w 8788400"/>
              <a:gd name="connsiteY25" fmla="*/ 317500 h 3721100"/>
              <a:gd name="connsiteX26" fmla="*/ 8661400 w 8788400"/>
              <a:gd name="connsiteY26" fmla="*/ 317500 h 3721100"/>
              <a:gd name="connsiteX27" fmla="*/ 8788400 w 8788400"/>
              <a:gd name="connsiteY27" fmla="*/ 317500 h 3721100"/>
              <a:gd name="connsiteX28" fmla="*/ 8750300 w 8788400"/>
              <a:gd name="connsiteY28" fmla="*/ 3683000 h 3721100"/>
              <a:gd name="connsiteX29" fmla="*/ 50800 w 8788400"/>
              <a:gd name="connsiteY29" fmla="*/ 3721100 h 3721100"/>
              <a:gd name="connsiteX30" fmla="*/ 0 w 8788400"/>
              <a:gd name="connsiteY30" fmla="*/ 1028700 h 3721100"/>
              <a:gd name="connsiteX0" fmla="*/ 0 w 8788400"/>
              <a:gd name="connsiteY0" fmla="*/ 1033682 h 3726082"/>
              <a:gd name="connsiteX1" fmla="*/ 139700 w 8788400"/>
              <a:gd name="connsiteY1" fmla="*/ 1084482 h 3726082"/>
              <a:gd name="connsiteX2" fmla="*/ 469900 w 8788400"/>
              <a:gd name="connsiteY2" fmla="*/ 970182 h 3726082"/>
              <a:gd name="connsiteX3" fmla="*/ 736600 w 8788400"/>
              <a:gd name="connsiteY3" fmla="*/ 970182 h 3726082"/>
              <a:gd name="connsiteX4" fmla="*/ 1193800 w 8788400"/>
              <a:gd name="connsiteY4" fmla="*/ 1033682 h 3726082"/>
              <a:gd name="connsiteX5" fmla="*/ 1435100 w 8788400"/>
              <a:gd name="connsiteY5" fmla="*/ 1033682 h 3726082"/>
              <a:gd name="connsiteX6" fmla="*/ 1714500 w 8788400"/>
              <a:gd name="connsiteY6" fmla="*/ 995582 h 3726082"/>
              <a:gd name="connsiteX7" fmla="*/ 1879600 w 8788400"/>
              <a:gd name="connsiteY7" fmla="*/ 906682 h 3726082"/>
              <a:gd name="connsiteX8" fmla="*/ 2044700 w 8788400"/>
              <a:gd name="connsiteY8" fmla="*/ 741582 h 3726082"/>
              <a:gd name="connsiteX9" fmla="*/ 2438400 w 8788400"/>
              <a:gd name="connsiteY9" fmla="*/ 779682 h 3726082"/>
              <a:gd name="connsiteX10" fmla="*/ 2794000 w 8788400"/>
              <a:gd name="connsiteY10" fmla="*/ 817782 h 3726082"/>
              <a:gd name="connsiteX11" fmla="*/ 3403600 w 8788400"/>
              <a:gd name="connsiteY11" fmla="*/ 919382 h 3726082"/>
              <a:gd name="connsiteX12" fmla="*/ 3848100 w 8788400"/>
              <a:gd name="connsiteY12" fmla="*/ 881282 h 3726082"/>
              <a:gd name="connsiteX13" fmla="*/ 4216400 w 8788400"/>
              <a:gd name="connsiteY13" fmla="*/ 779682 h 3726082"/>
              <a:gd name="connsiteX14" fmla="*/ 4559300 w 8788400"/>
              <a:gd name="connsiteY14" fmla="*/ 817782 h 3726082"/>
              <a:gd name="connsiteX15" fmla="*/ 4991100 w 8788400"/>
              <a:gd name="connsiteY15" fmla="*/ 639982 h 3726082"/>
              <a:gd name="connsiteX16" fmla="*/ 5346700 w 8788400"/>
              <a:gd name="connsiteY16" fmla="*/ 563782 h 3726082"/>
              <a:gd name="connsiteX17" fmla="*/ 5829300 w 8788400"/>
              <a:gd name="connsiteY17" fmla="*/ 551082 h 3726082"/>
              <a:gd name="connsiteX18" fmla="*/ 6235700 w 8788400"/>
              <a:gd name="connsiteY18" fmla="*/ 462182 h 3726082"/>
              <a:gd name="connsiteX19" fmla="*/ 6667500 w 8788400"/>
              <a:gd name="connsiteY19" fmla="*/ 322482 h 3726082"/>
              <a:gd name="connsiteX20" fmla="*/ 7315200 w 8788400"/>
              <a:gd name="connsiteY20" fmla="*/ 131982 h 3726082"/>
              <a:gd name="connsiteX21" fmla="*/ 7632700 w 8788400"/>
              <a:gd name="connsiteY21" fmla="*/ 4982 h 3726082"/>
              <a:gd name="connsiteX22" fmla="*/ 7848600 w 8788400"/>
              <a:gd name="connsiteY22" fmla="*/ 233582 h 3726082"/>
              <a:gd name="connsiteX23" fmla="*/ 8013700 w 8788400"/>
              <a:gd name="connsiteY23" fmla="*/ 233582 h 3726082"/>
              <a:gd name="connsiteX24" fmla="*/ 8166100 w 8788400"/>
              <a:gd name="connsiteY24" fmla="*/ 284382 h 3726082"/>
              <a:gd name="connsiteX25" fmla="*/ 8407400 w 8788400"/>
              <a:gd name="connsiteY25" fmla="*/ 322482 h 3726082"/>
              <a:gd name="connsiteX26" fmla="*/ 8661400 w 8788400"/>
              <a:gd name="connsiteY26" fmla="*/ 322482 h 3726082"/>
              <a:gd name="connsiteX27" fmla="*/ 8788400 w 8788400"/>
              <a:gd name="connsiteY27" fmla="*/ 322482 h 3726082"/>
              <a:gd name="connsiteX28" fmla="*/ 8750300 w 8788400"/>
              <a:gd name="connsiteY28" fmla="*/ 3687982 h 3726082"/>
              <a:gd name="connsiteX29" fmla="*/ 50800 w 8788400"/>
              <a:gd name="connsiteY29" fmla="*/ 3726082 h 3726082"/>
              <a:gd name="connsiteX30" fmla="*/ 0 w 8788400"/>
              <a:gd name="connsiteY30" fmla="*/ 1033682 h 3726082"/>
              <a:gd name="connsiteX0" fmla="*/ 0 w 8788400"/>
              <a:gd name="connsiteY0" fmla="*/ 1099404 h 3791804"/>
              <a:gd name="connsiteX1" fmla="*/ 139700 w 8788400"/>
              <a:gd name="connsiteY1" fmla="*/ 1150204 h 3791804"/>
              <a:gd name="connsiteX2" fmla="*/ 469900 w 8788400"/>
              <a:gd name="connsiteY2" fmla="*/ 1035904 h 3791804"/>
              <a:gd name="connsiteX3" fmla="*/ 736600 w 8788400"/>
              <a:gd name="connsiteY3" fmla="*/ 1035904 h 3791804"/>
              <a:gd name="connsiteX4" fmla="*/ 1193800 w 8788400"/>
              <a:gd name="connsiteY4" fmla="*/ 1099404 h 3791804"/>
              <a:gd name="connsiteX5" fmla="*/ 1435100 w 8788400"/>
              <a:gd name="connsiteY5" fmla="*/ 1099404 h 3791804"/>
              <a:gd name="connsiteX6" fmla="*/ 1714500 w 8788400"/>
              <a:gd name="connsiteY6" fmla="*/ 1061304 h 3791804"/>
              <a:gd name="connsiteX7" fmla="*/ 1879600 w 8788400"/>
              <a:gd name="connsiteY7" fmla="*/ 972404 h 3791804"/>
              <a:gd name="connsiteX8" fmla="*/ 2044700 w 8788400"/>
              <a:gd name="connsiteY8" fmla="*/ 807304 h 3791804"/>
              <a:gd name="connsiteX9" fmla="*/ 2438400 w 8788400"/>
              <a:gd name="connsiteY9" fmla="*/ 845404 h 3791804"/>
              <a:gd name="connsiteX10" fmla="*/ 2794000 w 8788400"/>
              <a:gd name="connsiteY10" fmla="*/ 883504 h 3791804"/>
              <a:gd name="connsiteX11" fmla="*/ 3403600 w 8788400"/>
              <a:gd name="connsiteY11" fmla="*/ 985104 h 3791804"/>
              <a:gd name="connsiteX12" fmla="*/ 3848100 w 8788400"/>
              <a:gd name="connsiteY12" fmla="*/ 947004 h 3791804"/>
              <a:gd name="connsiteX13" fmla="*/ 4216400 w 8788400"/>
              <a:gd name="connsiteY13" fmla="*/ 845404 h 3791804"/>
              <a:gd name="connsiteX14" fmla="*/ 4559300 w 8788400"/>
              <a:gd name="connsiteY14" fmla="*/ 883504 h 3791804"/>
              <a:gd name="connsiteX15" fmla="*/ 4991100 w 8788400"/>
              <a:gd name="connsiteY15" fmla="*/ 705704 h 3791804"/>
              <a:gd name="connsiteX16" fmla="*/ 5346700 w 8788400"/>
              <a:gd name="connsiteY16" fmla="*/ 629504 h 3791804"/>
              <a:gd name="connsiteX17" fmla="*/ 5829300 w 8788400"/>
              <a:gd name="connsiteY17" fmla="*/ 616804 h 3791804"/>
              <a:gd name="connsiteX18" fmla="*/ 6235700 w 8788400"/>
              <a:gd name="connsiteY18" fmla="*/ 527904 h 3791804"/>
              <a:gd name="connsiteX19" fmla="*/ 6667500 w 8788400"/>
              <a:gd name="connsiteY19" fmla="*/ 388204 h 3791804"/>
              <a:gd name="connsiteX20" fmla="*/ 7315200 w 8788400"/>
              <a:gd name="connsiteY20" fmla="*/ 197704 h 3791804"/>
              <a:gd name="connsiteX21" fmla="*/ 7632700 w 8788400"/>
              <a:gd name="connsiteY21" fmla="*/ 70704 h 3791804"/>
              <a:gd name="connsiteX22" fmla="*/ 8013700 w 8788400"/>
              <a:gd name="connsiteY22" fmla="*/ 32604 h 3791804"/>
              <a:gd name="connsiteX23" fmla="*/ 8013700 w 8788400"/>
              <a:gd name="connsiteY23" fmla="*/ 299304 h 3791804"/>
              <a:gd name="connsiteX24" fmla="*/ 8166100 w 8788400"/>
              <a:gd name="connsiteY24" fmla="*/ 350104 h 3791804"/>
              <a:gd name="connsiteX25" fmla="*/ 8407400 w 8788400"/>
              <a:gd name="connsiteY25" fmla="*/ 388204 h 3791804"/>
              <a:gd name="connsiteX26" fmla="*/ 8661400 w 8788400"/>
              <a:gd name="connsiteY26" fmla="*/ 388204 h 3791804"/>
              <a:gd name="connsiteX27" fmla="*/ 8788400 w 8788400"/>
              <a:gd name="connsiteY27" fmla="*/ 388204 h 3791804"/>
              <a:gd name="connsiteX28" fmla="*/ 8750300 w 8788400"/>
              <a:gd name="connsiteY28" fmla="*/ 3753704 h 3791804"/>
              <a:gd name="connsiteX29" fmla="*/ 50800 w 8788400"/>
              <a:gd name="connsiteY29" fmla="*/ 3791804 h 3791804"/>
              <a:gd name="connsiteX30" fmla="*/ 0 w 8788400"/>
              <a:gd name="connsiteY30" fmla="*/ 1099404 h 3791804"/>
              <a:gd name="connsiteX0" fmla="*/ 0 w 8788400"/>
              <a:gd name="connsiteY0" fmla="*/ 1099404 h 3791804"/>
              <a:gd name="connsiteX1" fmla="*/ 139700 w 8788400"/>
              <a:gd name="connsiteY1" fmla="*/ 1150204 h 3791804"/>
              <a:gd name="connsiteX2" fmla="*/ 469900 w 8788400"/>
              <a:gd name="connsiteY2" fmla="*/ 1035904 h 3791804"/>
              <a:gd name="connsiteX3" fmla="*/ 736600 w 8788400"/>
              <a:gd name="connsiteY3" fmla="*/ 1035904 h 3791804"/>
              <a:gd name="connsiteX4" fmla="*/ 1193800 w 8788400"/>
              <a:gd name="connsiteY4" fmla="*/ 1099404 h 3791804"/>
              <a:gd name="connsiteX5" fmla="*/ 1435100 w 8788400"/>
              <a:gd name="connsiteY5" fmla="*/ 1099404 h 3791804"/>
              <a:gd name="connsiteX6" fmla="*/ 1714500 w 8788400"/>
              <a:gd name="connsiteY6" fmla="*/ 1061304 h 3791804"/>
              <a:gd name="connsiteX7" fmla="*/ 1879600 w 8788400"/>
              <a:gd name="connsiteY7" fmla="*/ 972404 h 3791804"/>
              <a:gd name="connsiteX8" fmla="*/ 2044700 w 8788400"/>
              <a:gd name="connsiteY8" fmla="*/ 807304 h 3791804"/>
              <a:gd name="connsiteX9" fmla="*/ 2438400 w 8788400"/>
              <a:gd name="connsiteY9" fmla="*/ 845404 h 3791804"/>
              <a:gd name="connsiteX10" fmla="*/ 2794000 w 8788400"/>
              <a:gd name="connsiteY10" fmla="*/ 883504 h 3791804"/>
              <a:gd name="connsiteX11" fmla="*/ 3403600 w 8788400"/>
              <a:gd name="connsiteY11" fmla="*/ 985104 h 3791804"/>
              <a:gd name="connsiteX12" fmla="*/ 3848100 w 8788400"/>
              <a:gd name="connsiteY12" fmla="*/ 947004 h 3791804"/>
              <a:gd name="connsiteX13" fmla="*/ 4216400 w 8788400"/>
              <a:gd name="connsiteY13" fmla="*/ 845404 h 3791804"/>
              <a:gd name="connsiteX14" fmla="*/ 4559300 w 8788400"/>
              <a:gd name="connsiteY14" fmla="*/ 883504 h 3791804"/>
              <a:gd name="connsiteX15" fmla="*/ 4991100 w 8788400"/>
              <a:gd name="connsiteY15" fmla="*/ 705704 h 3791804"/>
              <a:gd name="connsiteX16" fmla="*/ 5346700 w 8788400"/>
              <a:gd name="connsiteY16" fmla="*/ 629504 h 3791804"/>
              <a:gd name="connsiteX17" fmla="*/ 5829300 w 8788400"/>
              <a:gd name="connsiteY17" fmla="*/ 616804 h 3791804"/>
              <a:gd name="connsiteX18" fmla="*/ 6235700 w 8788400"/>
              <a:gd name="connsiteY18" fmla="*/ 527904 h 3791804"/>
              <a:gd name="connsiteX19" fmla="*/ 6667500 w 8788400"/>
              <a:gd name="connsiteY19" fmla="*/ 388204 h 3791804"/>
              <a:gd name="connsiteX20" fmla="*/ 7315200 w 8788400"/>
              <a:gd name="connsiteY20" fmla="*/ 197704 h 3791804"/>
              <a:gd name="connsiteX21" fmla="*/ 7632700 w 8788400"/>
              <a:gd name="connsiteY21" fmla="*/ 70704 h 3791804"/>
              <a:gd name="connsiteX22" fmla="*/ 8013700 w 8788400"/>
              <a:gd name="connsiteY22" fmla="*/ 32604 h 3791804"/>
              <a:gd name="connsiteX23" fmla="*/ 8229600 w 8788400"/>
              <a:gd name="connsiteY23" fmla="*/ 108804 h 3791804"/>
              <a:gd name="connsiteX24" fmla="*/ 8166100 w 8788400"/>
              <a:gd name="connsiteY24" fmla="*/ 350104 h 3791804"/>
              <a:gd name="connsiteX25" fmla="*/ 8407400 w 8788400"/>
              <a:gd name="connsiteY25" fmla="*/ 388204 h 3791804"/>
              <a:gd name="connsiteX26" fmla="*/ 8661400 w 8788400"/>
              <a:gd name="connsiteY26" fmla="*/ 388204 h 3791804"/>
              <a:gd name="connsiteX27" fmla="*/ 8788400 w 8788400"/>
              <a:gd name="connsiteY27" fmla="*/ 388204 h 3791804"/>
              <a:gd name="connsiteX28" fmla="*/ 8750300 w 8788400"/>
              <a:gd name="connsiteY28" fmla="*/ 3753704 h 3791804"/>
              <a:gd name="connsiteX29" fmla="*/ 50800 w 8788400"/>
              <a:gd name="connsiteY29" fmla="*/ 3791804 h 3791804"/>
              <a:gd name="connsiteX30" fmla="*/ 0 w 8788400"/>
              <a:gd name="connsiteY30" fmla="*/ 1099404 h 3791804"/>
              <a:gd name="connsiteX0" fmla="*/ 0 w 8788400"/>
              <a:gd name="connsiteY0" fmla="*/ 1099404 h 3791804"/>
              <a:gd name="connsiteX1" fmla="*/ 139700 w 8788400"/>
              <a:gd name="connsiteY1" fmla="*/ 1150204 h 3791804"/>
              <a:gd name="connsiteX2" fmla="*/ 469900 w 8788400"/>
              <a:gd name="connsiteY2" fmla="*/ 1035904 h 3791804"/>
              <a:gd name="connsiteX3" fmla="*/ 736600 w 8788400"/>
              <a:gd name="connsiteY3" fmla="*/ 1035904 h 3791804"/>
              <a:gd name="connsiteX4" fmla="*/ 1193800 w 8788400"/>
              <a:gd name="connsiteY4" fmla="*/ 1099404 h 3791804"/>
              <a:gd name="connsiteX5" fmla="*/ 1435100 w 8788400"/>
              <a:gd name="connsiteY5" fmla="*/ 1099404 h 3791804"/>
              <a:gd name="connsiteX6" fmla="*/ 1714500 w 8788400"/>
              <a:gd name="connsiteY6" fmla="*/ 1061304 h 3791804"/>
              <a:gd name="connsiteX7" fmla="*/ 1879600 w 8788400"/>
              <a:gd name="connsiteY7" fmla="*/ 972404 h 3791804"/>
              <a:gd name="connsiteX8" fmla="*/ 2044700 w 8788400"/>
              <a:gd name="connsiteY8" fmla="*/ 807304 h 3791804"/>
              <a:gd name="connsiteX9" fmla="*/ 2438400 w 8788400"/>
              <a:gd name="connsiteY9" fmla="*/ 845404 h 3791804"/>
              <a:gd name="connsiteX10" fmla="*/ 2794000 w 8788400"/>
              <a:gd name="connsiteY10" fmla="*/ 883504 h 3791804"/>
              <a:gd name="connsiteX11" fmla="*/ 3403600 w 8788400"/>
              <a:gd name="connsiteY11" fmla="*/ 985104 h 3791804"/>
              <a:gd name="connsiteX12" fmla="*/ 3848100 w 8788400"/>
              <a:gd name="connsiteY12" fmla="*/ 947004 h 3791804"/>
              <a:gd name="connsiteX13" fmla="*/ 4216400 w 8788400"/>
              <a:gd name="connsiteY13" fmla="*/ 845404 h 3791804"/>
              <a:gd name="connsiteX14" fmla="*/ 4559300 w 8788400"/>
              <a:gd name="connsiteY14" fmla="*/ 883504 h 3791804"/>
              <a:gd name="connsiteX15" fmla="*/ 4991100 w 8788400"/>
              <a:gd name="connsiteY15" fmla="*/ 705704 h 3791804"/>
              <a:gd name="connsiteX16" fmla="*/ 5346700 w 8788400"/>
              <a:gd name="connsiteY16" fmla="*/ 629504 h 3791804"/>
              <a:gd name="connsiteX17" fmla="*/ 5829300 w 8788400"/>
              <a:gd name="connsiteY17" fmla="*/ 616804 h 3791804"/>
              <a:gd name="connsiteX18" fmla="*/ 6235700 w 8788400"/>
              <a:gd name="connsiteY18" fmla="*/ 527904 h 3791804"/>
              <a:gd name="connsiteX19" fmla="*/ 6667500 w 8788400"/>
              <a:gd name="connsiteY19" fmla="*/ 388204 h 3791804"/>
              <a:gd name="connsiteX20" fmla="*/ 7315200 w 8788400"/>
              <a:gd name="connsiteY20" fmla="*/ 197704 h 3791804"/>
              <a:gd name="connsiteX21" fmla="*/ 7632700 w 8788400"/>
              <a:gd name="connsiteY21" fmla="*/ 70704 h 3791804"/>
              <a:gd name="connsiteX22" fmla="*/ 8013700 w 8788400"/>
              <a:gd name="connsiteY22" fmla="*/ 32604 h 3791804"/>
              <a:gd name="connsiteX23" fmla="*/ 8229600 w 8788400"/>
              <a:gd name="connsiteY23" fmla="*/ 108804 h 3791804"/>
              <a:gd name="connsiteX24" fmla="*/ 8280400 w 8788400"/>
              <a:gd name="connsiteY24" fmla="*/ 324704 h 3791804"/>
              <a:gd name="connsiteX25" fmla="*/ 8407400 w 8788400"/>
              <a:gd name="connsiteY25" fmla="*/ 388204 h 3791804"/>
              <a:gd name="connsiteX26" fmla="*/ 8661400 w 8788400"/>
              <a:gd name="connsiteY26" fmla="*/ 388204 h 3791804"/>
              <a:gd name="connsiteX27" fmla="*/ 8788400 w 8788400"/>
              <a:gd name="connsiteY27" fmla="*/ 388204 h 3791804"/>
              <a:gd name="connsiteX28" fmla="*/ 8750300 w 8788400"/>
              <a:gd name="connsiteY28" fmla="*/ 3753704 h 3791804"/>
              <a:gd name="connsiteX29" fmla="*/ 50800 w 8788400"/>
              <a:gd name="connsiteY29" fmla="*/ 3791804 h 3791804"/>
              <a:gd name="connsiteX30" fmla="*/ 0 w 8788400"/>
              <a:gd name="connsiteY30" fmla="*/ 1099404 h 3791804"/>
              <a:gd name="connsiteX0" fmla="*/ 0 w 8788400"/>
              <a:gd name="connsiteY0" fmla="*/ 1099404 h 3791804"/>
              <a:gd name="connsiteX1" fmla="*/ 139700 w 8788400"/>
              <a:gd name="connsiteY1" fmla="*/ 1150204 h 3791804"/>
              <a:gd name="connsiteX2" fmla="*/ 469900 w 8788400"/>
              <a:gd name="connsiteY2" fmla="*/ 1035904 h 3791804"/>
              <a:gd name="connsiteX3" fmla="*/ 736600 w 8788400"/>
              <a:gd name="connsiteY3" fmla="*/ 1035904 h 3791804"/>
              <a:gd name="connsiteX4" fmla="*/ 1193800 w 8788400"/>
              <a:gd name="connsiteY4" fmla="*/ 1099404 h 3791804"/>
              <a:gd name="connsiteX5" fmla="*/ 1435100 w 8788400"/>
              <a:gd name="connsiteY5" fmla="*/ 1099404 h 3791804"/>
              <a:gd name="connsiteX6" fmla="*/ 1714500 w 8788400"/>
              <a:gd name="connsiteY6" fmla="*/ 1061304 h 3791804"/>
              <a:gd name="connsiteX7" fmla="*/ 1879600 w 8788400"/>
              <a:gd name="connsiteY7" fmla="*/ 972404 h 3791804"/>
              <a:gd name="connsiteX8" fmla="*/ 2044700 w 8788400"/>
              <a:gd name="connsiteY8" fmla="*/ 807304 h 3791804"/>
              <a:gd name="connsiteX9" fmla="*/ 2438400 w 8788400"/>
              <a:gd name="connsiteY9" fmla="*/ 845404 h 3791804"/>
              <a:gd name="connsiteX10" fmla="*/ 2794000 w 8788400"/>
              <a:gd name="connsiteY10" fmla="*/ 883504 h 3791804"/>
              <a:gd name="connsiteX11" fmla="*/ 3403600 w 8788400"/>
              <a:gd name="connsiteY11" fmla="*/ 985104 h 3791804"/>
              <a:gd name="connsiteX12" fmla="*/ 3848100 w 8788400"/>
              <a:gd name="connsiteY12" fmla="*/ 947004 h 3791804"/>
              <a:gd name="connsiteX13" fmla="*/ 4216400 w 8788400"/>
              <a:gd name="connsiteY13" fmla="*/ 845404 h 3791804"/>
              <a:gd name="connsiteX14" fmla="*/ 4559300 w 8788400"/>
              <a:gd name="connsiteY14" fmla="*/ 883504 h 3791804"/>
              <a:gd name="connsiteX15" fmla="*/ 4991100 w 8788400"/>
              <a:gd name="connsiteY15" fmla="*/ 705704 h 3791804"/>
              <a:gd name="connsiteX16" fmla="*/ 5346700 w 8788400"/>
              <a:gd name="connsiteY16" fmla="*/ 629504 h 3791804"/>
              <a:gd name="connsiteX17" fmla="*/ 5829300 w 8788400"/>
              <a:gd name="connsiteY17" fmla="*/ 616804 h 3791804"/>
              <a:gd name="connsiteX18" fmla="*/ 6235700 w 8788400"/>
              <a:gd name="connsiteY18" fmla="*/ 527904 h 3791804"/>
              <a:gd name="connsiteX19" fmla="*/ 6667500 w 8788400"/>
              <a:gd name="connsiteY19" fmla="*/ 388204 h 3791804"/>
              <a:gd name="connsiteX20" fmla="*/ 7315200 w 8788400"/>
              <a:gd name="connsiteY20" fmla="*/ 197704 h 3791804"/>
              <a:gd name="connsiteX21" fmla="*/ 7632700 w 8788400"/>
              <a:gd name="connsiteY21" fmla="*/ 70704 h 3791804"/>
              <a:gd name="connsiteX22" fmla="*/ 8013700 w 8788400"/>
              <a:gd name="connsiteY22" fmla="*/ 32604 h 3791804"/>
              <a:gd name="connsiteX23" fmla="*/ 8331200 w 8788400"/>
              <a:gd name="connsiteY23" fmla="*/ 32604 h 3791804"/>
              <a:gd name="connsiteX24" fmla="*/ 8280400 w 8788400"/>
              <a:gd name="connsiteY24" fmla="*/ 324704 h 3791804"/>
              <a:gd name="connsiteX25" fmla="*/ 8407400 w 8788400"/>
              <a:gd name="connsiteY25" fmla="*/ 388204 h 3791804"/>
              <a:gd name="connsiteX26" fmla="*/ 8661400 w 8788400"/>
              <a:gd name="connsiteY26" fmla="*/ 388204 h 3791804"/>
              <a:gd name="connsiteX27" fmla="*/ 8788400 w 8788400"/>
              <a:gd name="connsiteY27" fmla="*/ 388204 h 3791804"/>
              <a:gd name="connsiteX28" fmla="*/ 8750300 w 8788400"/>
              <a:gd name="connsiteY28" fmla="*/ 3753704 h 3791804"/>
              <a:gd name="connsiteX29" fmla="*/ 50800 w 8788400"/>
              <a:gd name="connsiteY29" fmla="*/ 3791804 h 3791804"/>
              <a:gd name="connsiteX30" fmla="*/ 0 w 8788400"/>
              <a:gd name="connsiteY30" fmla="*/ 1099404 h 3791804"/>
              <a:gd name="connsiteX0" fmla="*/ 0 w 8788400"/>
              <a:gd name="connsiteY0" fmla="*/ 1141502 h 3833902"/>
              <a:gd name="connsiteX1" fmla="*/ 139700 w 8788400"/>
              <a:gd name="connsiteY1" fmla="*/ 1192302 h 3833902"/>
              <a:gd name="connsiteX2" fmla="*/ 469900 w 8788400"/>
              <a:gd name="connsiteY2" fmla="*/ 1078002 h 3833902"/>
              <a:gd name="connsiteX3" fmla="*/ 736600 w 8788400"/>
              <a:gd name="connsiteY3" fmla="*/ 1078002 h 3833902"/>
              <a:gd name="connsiteX4" fmla="*/ 1193800 w 8788400"/>
              <a:gd name="connsiteY4" fmla="*/ 1141502 h 3833902"/>
              <a:gd name="connsiteX5" fmla="*/ 1435100 w 8788400"/>
              <a:gd name="connsiteY5" fmla="*/ 1141502 h 3833902"/>
              <a:gd name="connsiteX6" fmla="*/ 1714500 w 8788400"/>
              <a:gd name="connsiteY6" fmla="*/ 1103402 h 3833902"/>
              <a:gd name="connsiteX7" fmla="*/ 1879600 w 8788400"/>
              <a:gd name="connsiteY7" fmla="*/ 1014502 h 3833902"/>
              <a:gd name="connsiteX8" fmla="*/ 2044700 w 8788400"/>
              <a:gd name="connsiteY8" fmla="*/ 849402 h 3833902"/>
              <a:gd name="connsiteX9" fmla="*/ 2438400 w 8788400"/>
              <a:gd name="connsiteY9" fmla="*/ 887502 h 3833902"/>
              <a:gd name="connsiteX10" fmla="*/ 2794000 w 8788400"/>
              <a:gd name="connsiteY10" fmla="*/ 925602 h 3833902"/>
              <a:gd name="connsiteX11" fmla="*/ 3403600 w 8788400"/>
              <a:gd name="connsiteY11" fmla="*/ 1027202 h 3833902"/>
              <a:gd name="connsiteX12" fmla="*/ 3848100 w 8788400"/>
              <a:gd name="connsiteY12" fmla="*/ 989102 h 3833902"/>
              <a:gd name="connsiteX13" fmla="*/ 4216400 w 8788400"/>
              <a:gd name="connsiteY13" fmla="*/ 887502 h 3833902"/>
              <a:gd name="connsiteX14" fmla="*/ 4559300 w 8788400"/>
              <a:gd name="connsiteY14" fmla="*/ 925602 h 3833902"/>
              <a:gd name="connsiteX15" fmla="*/ 4991100 w 8788400"/>
              <a:gd name="connsiteY15" fmla="*/ 747802 h 3833902"/>
              <a:gd name="connsiteX16" fmla="*/ 5346700 w 8788400"/>
              <a:gd name="connsiteY16" fmla="*/ 671602 h 3833902"/>
              <a:gd name="connsiteX17" fmla="*/ 5829300 w 8788400"/>
              <a:gd name="connsiteY17" fmla="*/ 658902 h 3833902"/>
              <a:gd name="connsiteX18" fmla="*/ 6235700 w 8788400"/>
              <a:gd name="connsiteY18" fmla="*/ 570002 h 3833902"/>
              <a:gd name="connsiteX19" fmla="*/ 6667500 w 8788400"/>
              <a:gd name="connsiteY19" fmla="*/ 430302 h 3833902"/>
              <a:gd name="connsiteX20" fmla="*/ 7315200 w 8788400"/>
              <a:gd name="connsiteY20" fmla="*/ 239802 h 3833902"/>
              <a:gd name="connsiteX21" fmla="*/ 7632700 w 8788400"/>
              <a:gd name="connsiteY21" fmla="*/ 112802 h 3833902"/>
              <a:gd name="connsiteX22" fmla="*/ 8077200 w 8788400"/>
              <a:gd name="connsiteY22" fmla="*/ 23902 h 3833902"/>
              <a:gd name="connsiteX23" fmla="*/ 8331200 w 8788400"/>
              <a:gd name="connsiteY23" fmla="*/ 74702 h 3833902"/>
              <a:gd name="connsiteX24" fmla="*/ 8280400 w 8788400"/>
              <a:gd name="connsiteY24" fmla="*/ 366802 h 3833902"/>
              <a:gd name="connsiteX25" fmla="*/ 8407400 w 8788400"/>
              <a:gd name="connsiteY25" fmla="*/ 430302 h 3833902"/>
              <a:gd name="connsiteX26" fmla="*/ 8661400 w 8788400"/>
              <a:gd name="connsiteY26" fmla="*/ 430302 h 3833902"/>
              <a:gd name="connsiteX27" fmla="*/ 8788400 w 8788400"/>
              <a:gd name="connsiteY27" fmla="*/ 430302 h 3833902"/>
              <a:gd name="connsiteX28" fmla="*/ 8750300 w 8788400"/>
              <a:gd name="connsiteY28" fmla="*/ 3795802 h 3833902"/>
              <a:gd name="connsiteX29" fmla="*/ 50800 w 8788400"/>
              <a:gd name="connsiteY29" fmla="*/ 3833902 h 3833902"/>
              <a:gd name="connsiteX30" fmla="*/ 0 w 8788400"/>
              <a:gd name="connsiteY30" fmla="*/ 1141502 h 3833902"/>
              <a:gd name="connsiteX0" fmla="*/ 0 w 8788400"/>
              <a:gd name="connsiteY0" fmla="*/ 1141502 h 3833902"/>
              <a:gd name="connsiteX1" fmla="*/ 139700 w 8788400"/>
              <a:gd name="connsiteY1" fmla="*/ 1192302 h 3833902"/>
              <a:gd name="connsiteX2" fmla="*/ 469900 w 8788400"/>
              <a:gd name="connsiteY2" fmla="*/ 1078002 h 3833902"/>
              <a:gd name="connsiteX3" fmla="*/ 736600 w 8788400"/>
              <a:gd name="connsiteY3" fmla="*/ 1078002 h 3833902"/>
              <a:gd name="connsiteX4" fmla="*/ 1193800 w 8788400"/>
              <a:gd name="connsiteY4" fmla="*/ 1141502 h 3833902"/>
              <a:gd name="connsiteX5" fmla="*/ 1435100 w 8788400"/>
              <a:gd name="connsiteY5" fmla="*/ 1141502 h 3833902"/>
              <a:gd name="connsiteX6" fmla="*/ 1714500 w 8788400"/>
              <a:gd name="connsiteY6" fmla="*/ 1103402 h 3833902"/>
              <a:gd name="connsiteX7" fmla="*/ 1879600 w 8788400"/>
              <a:gd name="connsiteY7" fmla="*/ 1014502 h 3833902"/>
              <a:gd name="connsiteX8" fmla="*/ 2044700 w 8788400"/>
              <a:gd name="connsiteY8" fmla="*/ 849402 h 3833902"/>
              <a:gd name="connsiteX9" fmla="*/ 2438400 w 8788400"/>
              <a:gd name="connsiteY9" fmla="*/ 887502 h 3833902"/>
              <a:gd name="connsiteX10" fmla="*/ 2794000 w 8788400"/>
              <a:gd name="connsiteY10" fmla="*/ 925602 h 3833902"/>
              <a:gd name="connsiteX11" fmla="*/ 3403600 w 8788400"/>
              <a:gd name="connsiteY11" fmla="*/ 1027202 h 3833902"/>
              <a:gd name="connsiteX12" fmla="*/ 3848100 w 8788400"/>
              <a:gd name="connsiteY12" fmla="*/ 989102 h 3833902"/>
              <a:gd name="connsiteX13" fmla="*/ 4216400 w 8788400"/>
              <a:gd name="connsiteY13" fmla="*/ 887502 h 3833902"/>
              <a:gd name="connsiteX14" fmla="*/ 4559300 w 8788400"/>
              <a:gd name="connsiteY14" fmla="*/ 925602 h 3833902"/>
              <a:gd name="connsiteX15" fmla="*/ 4991100 w 8788400"/>
              <a:gd name="connsiteY15" fmla="*/ 747802 h 3833902"/>
              <a:gd name="connsiteX16" fmla="*/ 5346700 w 8788400"/>
              <a:gd name="connsiteY16" fmla="*/ 671602 h 3833902"/>
              <a:gd name="connsiteX17" fmla="*/ 5829300 w 8788400"/>
              <a:gd name="connsiteY17" fmla="*/ 658902 h 3833902"/>
              <a:gd name="connsiteX18" fmla="*/ 6235700 w 8788400"/>
              <a:gd name="connsiteY18" fmla="*/ 570002 h 3833902"/>
              <a:gd name="connsiteX19" fmla="*/ 6667500 w 8788400"/>
              <a:gd name="connsiteY19" fmla="*/ 430302 h 3833902"/>
              <a:gd name="connsiteX20" fmla="*/ 7315200 w 8788400"/>
              <a:gd name="connsiteY20" fmla="*/ 239802 h 3833902"/>
              <a:gd name="connsiteX21" fmla="*/ 7632700 w 8788400"/>
              <a:gd name="connsiteY21" fmla="*/ 112802 h 3833902"/>
              <a:gd name="connsiteX22" fmla="*/ 8077200 w 8788400"/>
              <a:gd name="connsiteY22" fmla="*/ 23902 h 3833902"/>
              <a:gd name="connsiteX23" fmla="*/ 8331200 w 8788400"/>
              <a:gd name="connsiteY23" fmla="*/ 74702 h 3833902"/>
              <a:gd name="connsiteX24" fmla="*/ 8432800 w 8788400"/>
              <a:gd name="connsiteY24" fmla="*/ 277902 h 3833902"/>
              <a:gd name="connsiteX25" fmla="*/ 8407400 w 8788400"/>
              <a:gd name="connsiteY25" fmla="*/ 430302 h 3833902"/>
              <a:gd name="connsiteX26" fmla="*/ 8661400 w 8788400"/>
              <a:gd name="connsiteY26" fmla="*/ 430302 h 3833902"/>
              <a:gd name="connsiteX27" fmla="*/ 8788400 w 8788400"/>
              <a:gd name="connsiteY27" fmla="*/ 430302 h 3833902"/>
              <a:gd name="connsiteX28" fmla="*/ 8750300 w 8788400"/>
              <a:gd name="connsiteY28" fmla="*/ 3795802 h 3833902"/>
              <a:gd name="connsiteX29" fmla="*/ 50800 w 8788400"/>
              <a:gd name="connsiteY29" fmla="*/ 3833902 h 3833902"/>
              <a:gd name="connsiteX30" fmla="*/ 0 w 8788400"/>
              <a:gd name="connsiteY30" fmla="*/ 1141502 h 3833902"/>
              <a:gd name="connsiteX0" fmla="*/ 0 w 8788400"/>
              <a:gd name="connsiteY0" fmla="*/ 1141502 h 3833902"/>
              <a:gd name="connsiteX1" fmla="*/ 139700 w 8788400"/>
              <a:gd name="connsiteY1" fmla="*/ 1192302 h 3833902"/>
              <a:gd name="connsiteX2" fmla="*/ 469900 w 8788400"/>
              <a:gd name="connsiteY2" fmla="*/ 1078002 h 3833902"/>
              <a:gd name="connsiteX3" fmla="*/ 736600 w 8788400"/>
              <a:gd name="connsiteY3" fmla="*/ 1078002 h 3833902"/>
              <a:gd name="connsiteX4" fmla="*/ 1193800 w 8788400"/>
              <a:gd name="connsiteY4" fmla="*/ 1141502 h 3833902"/>
              <a:gd name="connsiteX5" fmla="*/ 1435100 w 8788400"/>
              <a:gd name="connsiteY5" fmla="*/ 1141502 h 3833902"/>
              <a:gd name="connsiteX6" fmla="*/ 1714500 w 8788400"/>
              <a:gd name="connsiteY6" fmla="*/ 1103402 h 3833902"/>
              <a:gd name="connsiteX7" fmla="*/ 1879600 w 8788400"/>
              <a:gd name="connsiteY7" fmla="*/ 1014502 h 3833902"/>
              <a:gd name="connsiteX8" fmla="*/ 2044700 w 8788400"/>
              <a:gd name="connsiteY8" fmla="*/ 849402 h 3833902"/>
              <a:gd name="connsiteX9" fmla="*/ 2438400 w 8788400"/>
              <a:gd name="connsiteY9" fmla="*/ 887502 h 3833902"/>
              <a:gd name="connsiteX10" fmla="*/ 2794000 w 8788400"/>
              <a:gd name="connsiteY10" fmla="*/ 925602 h 3833902"/>
              <a:gd name="connsiteX11" fmla="*/ 3403600 w 8788400"/>
              <a:gd name="connsiteY11" fmla="*/ 1027202 h 3833902"/>
              <a:gd name="connsiteX12" fmla="*/ 3848100 w 8788400"/>
              <a:gd name="connsiteY12" fmla="*/ 989102 h 3833902"/>
              <a:gd name="connsiteX13" fmla="*/ 4216400 w 8788400"/>
              <a:gd name="connsiteY13" fmla="*/ 887502 h 3833902"/>
              <a:gd name="connsiteX14" fmla="*/ 4559300 w 8788400"/>
              <a:gd name="connsiteY14" fmla="*/ 925602 h 3833902"/>
              <a:gd name="connsiteX15" fmla="*/ 4991100 w 8788400"/>
              <a:gd name="connsiteY15" fmla="*/ 747802 h 3833902"/>
              <a:gd name="connsiteX16" fmla="*/ 5346700 w 8788400"/>
              <a:gd name="connsiteY16" fmla="*/ 671602 h 3833902"/>
              <a:gd name="connsiteX17" fmla="*/ 5829300 w 8788400"/>
              <a:gd name="connsiteY17" fmla="*/ 658902 h 3833902"/>
              <a:gd name="connsiteX18" fmla="*/ 6235700 w 8788400"/>
              <a:gd name="connsiteY18" fmla="*/ 570002 h 3833902"/>
              <a:gd name="connsiteX19" fmla="*/ 6667500 w 8788400"/>
              <a:gd name="connsiteY19" fmla="*/ 430302 h 3833902"/>
              <a:gd name="connsiteX20" fmla="*/ 7315200 w 8788400"/>
              <a:gd name="connsiteY20" fmla="*/ 239802 h 3833902"/>
              <a:gd name="connsiteX21" fmla="*/ 7632700 w 8788400"/>
              <a:gd name="connsiteY21" fmla="*/ 112802 h 3833902"/>
              <a:gd name="connsiteX22" fmla="*/ 8077200 w 8788400"/>
              <a:gd name="connsiteY22" fmla="*/ 23902 h 3833902"/>
              <a:gd name="connsiteX23" fmla="*/ 8331200 w 8788400"/>
              <a:gd name="connsiteY23" fmla="*/ 74702 h 3833902"/>
              <a:gd name="connsiteX24" fmla="*/ 8432800 w 8788400"/>
              <a:gd name="connsiteY24" fmla="*/ 277902 h 3833902"/>
              <a:gd name="connsiteX25" fmla="*/ 8521700 w 8788400"/>
              <a:gd name="connsiteY25" fmla="*/ 392202 h 3833902"/>
              <a:gd name="connsiteX26" fmla="*/ 8661400 w 8788400"/>
              <a:gd name="connsiteY26" fmla="*/ 430302 h 3833902"/>
              <a:gd name="connsiteX27" fmla="*/ 8788400 w 8788400"/>
              <a:gd name="connsiteY27" fmla="*/ 430302 h 3833902"/>
              <a:gd name="connsiteX28" fmla="*/ 8750300 w 8788400"/>
              <a:gd name="connsiteY28" fmla="*/ 3795802 h 3833902"/>
              <a:gd name="connsiteX29" fmla="*/ 50800 w 8788400"/>
              <a:gd name="connsiteY29" fmla="*/ 3833902 h 3833902"/>
              <a:gd name="connsiteX30" fmla="*/ 0 w 8788400"/>
              <a:gd name="connsiteY30" fmla="*/ 1141502 h 3833902"/>
              <a:gd name="connsiteX0" fmla="*/ 0 w 8890000"/>
              <a:gd name="connsiteY0" fmla="*/ 1128802 h 3833902"/>
              <a:gd name="connsiteX1" fmla="*/ 241300 w 8890000"/>
              <a:gd name="connsiteY1" fmla="*/ 1192302 h 3833902"/>
              <a:gd name="connsiteX2" fmla="*/ 571500 w 8890000"/>
              <a:gd name="connsiteY2" fmla="*/ 1078002 h 3833902"/>
              <a:gd name="connsiteX3" fmla="*/ 838200 w 8890000"/>
              <a:gd name="connsiteY3" fmla="*/ 1078002 h 3833902"/>
              <a:gd name="connsiteX4" fmla="*/ 1295400 w 8890000"/>
              <a:gd name="connsiteY4" fmla="*/ 1141502 h 3833902"/>
              <a:gd name="connsiteX5" fmla="*/ 1536700 w 8890000"/>
              <a:gd name="connsiteY5" fmla="*/ 1141502 h 3833902"/>
              <a:gd name="connsiteX6" fmla="*/ 1816100 w 8890000"/>
              <a:gd name="connsiteY6" fmla="*/ 1103402 h 3833902"/>
              <a:gd name="connsiteX7" fmla="*/ 1981200 w 8890000"/>
              <a:gd name="connsiteY7" fmla="*/ 1014502 h 3833902"/>
              <a:gd name="connsiteX8" fmla="*/ 2146300 w 8890000"/>
              <a:gd name="connsiteY8" fmla="*/ 849402 h 3833902"/>
              <a:gd name="connsiteX9" fmla="*/ 2540000 w 8890000"/>
              <a:gd name="connsiteY9" fmla="*/ 887502 h 3833902"/>
              <a:gd name="connsiteX10" fmla="*/ 2895600 w 8890000"/>
              <a:gd name="connsiteY10" fmla="*/ 925602 h 3833902"/>
              <a:gd name="connsiteX11" fmla="*/ 3505200 w 8890000"/>
              <a:gd name="connsiteY11" fmla="*/ 1027202 h 3833902"/>
              <a:gd name="connsiteX12" fmla="*/ 3949700 w 8890000"/>
              <a:gd name="connsiteY12" fmla="*/ 989102 h 3833902"/>
              <a:gd name="connsiteX13" fmla="*/ 4318000 w 8890000"/>
              <a:gd name="connsiteY13" fmla="*/ 887502 h 3833902"/>
              <a:gd name="connsiteX14" fmla="*/ 4660900 w 8890000"/>
              <a:gd name="connsiteY14" fmla="*/ 925602 h 3833902"/>
              <a:gd name="connsiteX15" fmla="*/ 5092700 w 8890000"/>
              <a:gd name="connsiteY15" fmla="*/ 747802 h 3833902"/>
              <a:gd name="connsiteX16" fmla="*/ 5448300 w 8890000"/>
              <a:gd name="connsiteY16" fmla="*/ 671602 h 3833902"/>
              <a:gd name="connsiteX17" fmla="*/ 5930900 w 8890000"/>
              <a:gd name="connsiteY17" fmla="*/ 658902 h 3833902"/>
              <a:gd name="connsiteX18" fmla="*/ 6337300 w 8890000"/>
              <a:gd name="connsiteY18" fmla="*/ 570002 h 3833902"/>
              <a:gd name="connsiteX19" fmla="*/ 6769100 w 8890000"/>
              <a:gd name="connsiteY19" fmla="*/ 430302 h 3833902"/>
              <a:gd name="connsiteX20" fmla="*/ 7416800 w 8890000"/>
              <a:gd name="connsiteY20" fmla="*/ 239802 h 3833902"/>
              <a:gd name="connsiteX21" fmla="*/ 7734300 w 8890000"/>
              <a:gd name="connsiteY21" fmla="*/ 112802 h 3833902"/>
              <a:gd name="connsiteX22" fmla="*/ 8178800 w 8890000"/>
              <a:gd name="connsiteY22" fmla="*/ 23902 h 3833902"/>
              <a:gd name="connsiteX23" fmla="*/ 8432800 w 8890000"/>
              <a:gd name="connsiteY23" fmla="*/ 74702 h 3833902"/>
              <a:gd name="connsiteX24" fmla="*/ 8534400 w 8890000"/>
              <a:gd name="connsiteY24" fmla="*/ 277902 h 3833902"/>
              <a:gd name="connsiteX25" fmla="*/ 8623300 w 8890000"/>
              <a:gd name="connsiteY25" fmla="*/ 392202 h 3833902"/>
              <a:gd name="connsiteX26" fmla="*/ 8763000 w 8890000"/>
              <a:gd name="connsiteY26" fmla="*/ 430302 h 3833902"/>
              <a:gd name="connsiteX27" fmla="*/ 8890000 w 8890000"/>
              <a:gd name="connsiteY27" fmla="*/ 430302 h 3833902"/>
              <a:gd name="connsiteX28" fmla="*/ 8851900 w 8890000"/>
              <a:gd name="connsiteY28" fmla="*/ 3795802 h 3833902"/>
              <a:gd name="connsiteX29" fmla="*/ 152400 w 8890000"/>
              <a:gd name="connsiteY29" fmla="*/ 3833902 h 3833902"/>
              <a:gd name="connsiteX30" fmla="*/ 0 w 8890000"/>
              <a:gd name="connsiteY30" fmla="*/ 1128802 h 3833902"/>
              <a:gd name="connsiteX0" fmla="*/ 0 w 8890000"/>
              <a:gd name="connsiteY0" fmla="*/ 1128802 h 3833902"/>
              <a:gd name="connsiteX1" fmla="*/ 241300 w 8890000"/>
              <a:gd name="connsiteY1" fmla="*/ 1192302 h 3833902"/>
              <a:gd name="connsiteX2" fmla="*/ 571500 w 8890000"/>
              <a:gd name="connsiteY2" fmla="*/ 1078002 h 3833902"/>
              <a:gd name="connsiteX3" fmla="*/ 838200 w 8890000"/>
              <a:gd name="connsiteY3" fmla="*/ 1078002 h 3833902"/>
              <a:gd name="connsiteX4" fmla="*/ 1295400 w 8890000"/>
              <a:gd name="connsiteY4" fmla="*/ 1141502 h 3833902"/>
              <a:gd name="connsiteX5" fmla="*/ 1536700 w 8890000"/>
              <a:gd name="connsiteY5" fmla="*/ 1141502 h 3833902"/>
              <a:gd name="connsiteX6" fmla="*/ 1816100 w 8890000"/>
              <a:gd name="connsiteY6" fmla="*/ 1103402 h 3833902"/>
              <a:gd name="connsiteX7" fmla="*/ 1981200 w 8890000"/>
              <a:gd name="connsiteY7" fmla="*/ 1014502 h 3833902"/>
              <a:gd name="connsiteX8" fmla="*/ 2146300 w 8890000"/>
              <a:gd name="connsiteY8" fmla="*/ 849402 h 3833902"/>
              <a:gd name="connsiteX9" fmla="*/ 2540000 w 8890000"/>
              <a:gd name="connsiteY9" fmla="*/ 887502 h 3833902"/>
              <a:gd name="connsiteX10" fmla="*/ 2895600 w 8890000"/>
              <a:gd name="connsiteY10" fmla="*/ 925602 h 3833902"/>
              <a:gd name="connsiteX11" fmla="*/ 3505200 w 8890000"/>
              <a:gd name="connsiteY11" fmla="*/ 1027202 h 3833902"/>
              <a:gd name="connsiteX12" fmla="*/ 3949700 w 8890000"/>
              <a:gd name="connsiteY12" fmla="*/ 989102 h 3833902"/>
              <a:gd name="connsiteX13" fmla="*/ 4318000 w 8890000"/>
              <a:gd name="connsiteY13" fmla="*/ 887502 h 3833902"/>
              <a:gd name="connsiteX14" fmla="*/ 4660900 w 8890000"/>
              <a:gd name="connsiteY14" fmla="*/ 925602 h 3833902"/>
              <a:gd name="connsiteX15" fmla="*/ 5092700 w 8890000"/>
              <a:gd name="connsiteY15" fmla="*/ 747802 h 3833902"/>
              <a:gd name="connsiteX16" fmla="*/ 5448300 w 8890000"/>
              <a:gd name="connsiteY16" fmla="*/ 671602 h 3833902"/>
              <a:gd name="connsiteX17" fmla="*/ 5930900 w 8890000"/>
              <a:gd name="connsiteY17" fmla="*/ 658902 h 3833902"/>
              <a:gd name="connsiteX18" fmla="*/ 6337300 w 8890000"/>
              <a:gd name="connsiteY18" fmla="*/ 570002 h 3833902"/>
              <a:gd name="connsiteX19" fmla="*/ 6769100 w 8890000"/>
              <a:gd name="connsiteY19" fmla="*/ 430302 h 3833902"/>
              <a:gd name="connsiteX20" fmla="*/ 7416800 w 8890000"/>
              <a:gd name="connsiteY20" fmla="*/ 239802 h 3833902"/>
              <a:gd name="connsiteX21" fmla="*/ 7734300 w 8890000"/>
              <a:gd name="connsiteY21" fmla="*/ 112802 h 3833902"/>
              <a:gd name="connsiteX22" fmla="*/ 8178800 w 8890000"/>
              <a:gd name="connsiteY22" fmla="*/ 23902 h 3833902"/>
              <a:gd name="connsiteX23" fmla="*/ 8432800 w 8890000"/>
              <a:gd name="connsiteY23" fmla="*/ 74702 h 3833902"/>
              <a:gd name="connsiteX24" fmla="*/ 8534400 w 8890000"/>
              <a:gd name="connsiteY24" fmla="*/ 277902 h 3833902"/>
              <a:gd name="connsiteX25" fmla="*/ 8623300 w 8890000"/>
              <a:gd name="connsiteY25" fmla="*/ 392202 h 3833902"/>
              <a:gd name="connsiteX26" fmla="*/ 8763000 w 8890000"/>
              <a:gd name="connsiteY26" fmla="*/ 430302 h 3833902"/>
              <a:gd name="connsiteX27" fmla="*/ 8890000 w 8890000"/>
              <a:gd name="connsiteY27" fmla="*/ 430302 h 3833902"/>
              <a:gd name="connsiteX28" fmla="*/ 8851900 w 8890000"/>
              <a:gd name="connsiteY28" fmla="*/ 3795802 h 3833902"/>
              <a:gd name="connsiteX29" fmla="*/ 12700 w 8890000"/>
              <a:gd name="connsiteY29" fmla="*/ 3833902 h 3833902"/>
              <a:gd name="connsiteX30" fmla="*/ 0 w 8890000"/>
              <a:gd name="connsiteY30" fmla="*/ 1128802 h 3833902"/>
              <a:gd name="connsiteX0" fmla="*/ 50935 w 8877435"/>
              <a:gd name="connsiteY0" fmla="*/ 1128802 h 3833902"/>
              <a:gd name="connsiteX1" fmla="*/ 228735 w 8877435"/>
              <a:gd name="connsiteY1" fmla="*/ 1192302 h 3833902"/>
              <a:gd name="connsiteX2" fmla="*/ 558935 w 8877435"/>
              <a:gd name="connsiteY2" fmla="*/ 1078002 h 3833902"/>
              <a:gd name="connsiteX3" fmla="*/ 825635 w 8877435"/>
              <a:gd name="connsiteY3" fmla="*/ 1078002 h 3833902"/>
              <a:gd name="connsiteX4" fmla="*/ 1282835 w 8877435"/>
              <a:gd name="connsiteY4" fmla="*/ 1141502 h 3833902"/>
              <a:gd name="connsiteX5" fmla="*/ 1524135 w 8877435"/>
              <a:gd name="connsiteY5" fmla="*/ 1141502 h 3833902"/>
              <a:gd name="connsiteX6" fmla="*/ 1803535 w 8877435"/>
              <a:gd name="connsiteY6" fmla="*/ 1103402 h 3833902"/>
              <a:gd name="connsiteX7" fmla="*/ 1968635 w 8877435"/>
              <a:gd name="connsiteY7" fmla="*/ 1014502 h 3833902"/>
              <a:gd name="connsiteX8" fmla="*/ 2133735 w 8877435"/>
              <a:gd name="connsiteY8" fmla="*/ 849402 h 3833902"/>
              <a:gd name="connsiteX9" fmla="*/ 2527435 w 8877435"/>
              <a:gd name="connsiteY9" fmla="*/ 887502 h 3833902"/>
              <a:gd name="connsiteX10" fmla="*/ 2883035 w 8877435"/>
              <a:gd name="connsiteY10" fmla="*/ 925602 h 3833902"/>
              <a:gd name="connsiteX11" fmla="*/ 3492635 w 8877435"/>
              <a:gd name="connsiteY11" fmla="*/ 1027202 h 3833902"/>
              <a:gd name="connsiteX12" fmla="*/ 3937135 w 8877435"/>
              <a:gd name="connsiteY12" fmla="*/ 989102 h 3833902"/>
              <a:gd name="connsiteX13" fmla="*/ 4305435 w 8877435"/>
              <a:gd name="connsiteY13" fmla="*/ 887502 h 3833902"/>
              <a:gd name="connsiteX14" fmla="*/ 4648335 w 8877435"/>
              <a:gd name="connsiteY14" fmla="*/ 925602 h 3833902"/>
              <a:gd name="connsiteX15" fmla="*/ 5080135 w 8877435"/>
              <a:gd name="connsiteY15" fmla="*/ 747802 h 3833902"/>
              <a:gd name="connsiteX16" fmla="*/ 5435735 w 8877435"/>
              <a:gd name="connsiteY16" fmla="*/ 671602 h 3833902"/>
              <a:gd name="connsiteX17" fmla="*/ 5918335 w 8877435"/>
              <a:gd name="connsiteY17" fmla="*/ 658902 h 3833902"/>
              <a:gd name="connsiteX18" fmla="*/ 6324735 w 8877435"/>
              <a:gd name="connsiteY18" fmla="*/ 570002 h 3833902"/>
              <a:gd name="connsiteX19" fmla="*/ 6756535 w 8877435"/>
              <a:gd name="connsiteY19" fmla="*/ 430302 h 3833902"/>
              <a:gd name="connsiteX20" fmla="*/ 7404235 w 8877435"/>
              <a:gd name="connsiteY20" fmla="*/ 239802 h 3833902"/>
              <a:gd name="connsiteX21" fmla="*/ 7721735 w 8877435"/>
              <a:gd name="connsiteY21" fmla="*/ 112802 h 3833902"/>
              <a:gd name="connsiteX22" fmla="*/ 8166235 w 8877435"/>
              <a:gd name="connsiteY22" fmla="*/ 23902 h 3833902"/>
              <a:gd name="connsiteX23" fmla="*/ 8420235 w 8877435"/>
              <a:gd name="connsiteY23" fmla="*/ 74702 h 3833902"/>
              <a:gd name="connsiteX24" fmla="*/ 8521835 w 8877435"/>
              <a:gd name="connsiteY24" fmla="*/ 277902 h 3833902"/>
              <a:gd name="connsiteX25" fmla="*/ 8610735 w 8877435"/>
              <a:gd name="connsiteY25" fmla="*/ 392202 h 3833902"/>
              <a:gd name="connsiteX26" fmla="*/ 8750435 w 8877435"/>
              <a:gd name="connsiteY26" fmla="*/ 430302 h 3833902"/>
              <a:gd name="connsiteX27" fmla="*/ 8877435 w 8877435"/>
              <a:gd name="connsiteY27" fmla="*/ 430302 h 3833902"/>
              <a:gd name="connsiteX28" fmla="*/ 8839335 w 8877435"/>
              <a:gd name="connsiteY28" fmla="*/ 3795802 h 3833902"/>
              <a:gd name="connsiteX29" fmla="*/ 135 w 8877435"/>
              <a:gd name="connsiteY29" fmla="*/ 3833902 h 3833902"/>
              <a:gd name="connsiteX30" fmla="*/ 50935 w 8877435"/>
              <a:gd name="connsiteY30" fmla="*/ 1128802 h 3833902"/>
              <a:gd name="connsiteX0" fmla="*/ 276 w 8826776"/>
              <a:gd name="connsiteY0" fmla="*/ 1128802 h 3833902"/>
              <a:gd name="connsiteX1" fmla="*/ 178076 w 8826776"/>
              <a:gd name="connsiteY1" fmla="*/ 1192302 h 3833902"/>
              <a:gd name="connsiteX2" fmla="*/ 508276 w 8826776"/>
              <a:gd name="connsiteY2" fmla="*/ 1078002 h 3833902"/>
              <a:gd name="connsiteX3" fmla="*/ 774976 w 8826776"/>
              <a:gd name="connsiteY3" fmla="*/ 1078002 h 3833902"/>
              <a:gd name="connsiteX4" fmla="*/ 1232176 w 8826776"/>
              <a:gd name="connsiteY4" fmla="*/ 1141502 h 3833902"/>
              <a:gd name="connsiteX5" fmla="*/ 1473476 w 8826776"/>
              <a:gd name="connsiteY5" fmla="*/ 1141502 h 3833902"/>
              <a:gd name="connsiteX6" fmla="*/ 1752876 w 8826776"/>
              <a:gd name="connsiteY6" fmla="*/ 1103402 h 3833902"/>
              <a:gd name="connsiteX7" fmla="*/ 1917976 w 8826776"/>
              <a:gd name="connsiteY7" fmla="*/ 1014502 h 3833902"/>
              <a:gd name="connsiteX8" fmla="*/ 2083076 w 8826776"/>
              <a:gd name="connsiteY8" fmla="*/ 849402 h 3833902"/>
              <a:gd name="connsiteX9" fmla="*/ 2476776 w 8826776"/>
              <a:gd name="connsiteY9" fmla="*/ 887502 h 3833902"/>
              <a:gd name="connsiteX10" fmla="*/ 2832376 w 8826776"/>
              <a:gd name="connsiteY10" fmla="*/ 925602 h 3833902"/>
              <a:gd name="connsiteX11" fmla="*/ 3441976 w 8826776"/>
              <a:gd name="connsiteY11" fmla="*/ 1027202 h 3833902"/>
              <a:gd name="connsiteX12" fmla="*/ 3886476 w 8826776"/>
              <a:gd name="connsiteY12" fmla="*/ 989102 h 3833902"/>
              <a:gd name="connsiteX13" fmla="*/ 4254776 w 8826776"/>
              <a:gd name="connsiteY13" fmla="*/ 887502 h 3833902"/>
              <a:gd name="connsiteX14" fmla="*/ 4597676 w 8826776"/>
              <a:gd name="connsiteY14" fmla="*/ 925602 h 3833902"/>
              <a:gd name="connsiteX15" fmla="*/ 5029476 w 8826776"/>
              <a:gd name="connsiteY15" fmla="*/ 747802 h 3833902"/>
              <a:gd name="connsiteX16" fmla="*/ 5385076 w 8826776"/>
              <a:gd name="connsiteY16" fmla="*/ 671602 h 3833902"/>
              <a:gd name="connsiteX17" fmla="*/ 5867676 w 8826776"/>
              <a:gd name="connsiteY17" fmla="*/ 658902 h 3833902"/>
              <a:gd name="connsiteX18" fmla="*/ 6274076 w 8826776"/>
              <a:gd name="connsiteY18" fmla="*/ 570002 h 3833902"/>
              <a:gd name="connsiteX19" fmla="*/ 6705876 w 8826776"/>
              <a:gd name="connsiteY19" fmla="*/ 430302 h 3833902"/>
              <a:gd name="connsiteX20" fmla="*/ 7353576 w 8826776"/>
              <a:gd name="connsiteY20" fmla="*/ 239802 h 3833902"/>
              <a:gd name="connsiteX21" fmla="*/ 7671076 w 8826776"/>
              <a:gd name="connsiteY21" fmla="*/ 112802 h 3833902"/>
              <a:gd name="connsiteX22" fmla="*/ 8115576 w 8826776"/>
              <a:gd name="connsiteY22" fmla="*/ 23902 h 3833902"/>
              <a:gd name="connsiteX23" fmla="*/ 8369576 w 8826776"/>
              <a:gd name="connsiteY23" fmla="*/ 74702 h 3833902"/>
              <a:gd name="connsiteX24" fmla="*/ 8471176 w 8826776"/>
              <a:gd name="connsiteY24" fmla="*/ 277902 h 3833902"/>
              <a:gd name="connsiteX25" fmla="*/ 8560076 w 8826776"/>
              <a:gd name="connsiteY25" fmla="*/ 392202 h 3833902"/>
              <a:gd name="connsiteX26" fmla="*/ 8699776 w 8826776"/>
              <a:gd name="connsiteY26" fmla="*/ 430302 h 3833902"/>
              <a:gd name="connsiteX27" fmla="*/ 8826776 w 8826776"/>
              <a:gd name="connsiteY27" fmla="*/ 430302 h 3833902"/>
              <a:gd name="connsiteX28" fmla="*/ 8788676 w 8826776"/>
              <a:gd name="connsiteY28" fmla="*/ 3795802 h 3833902"/>
              <a:gd name="connsiteX29" fmla="*/ 276 w 8826776"/>
              <a:gd name="connsiteY29" fmla="*/ 3833902 h 3833902"/>
              <a:gd name="connsiteX30" fmla="*/ 276 w 8826776"/>
              <a:gd name="connsiteY30" fmla="*/ 1128802 h 3833902"/>
              <a:gd name="connsiteX0" fmla="*/ 276 w 8873343"/>
              <a:gd name="connsiteY0" fmla="*/ 1128802 h 3833902"/>
              <a:gd name="connsiteX1" fmla="*/ 178076 w 8873343"/>
              <a:gd name="connsiteY1" fmla="*/ 1192302 h 3833902"/>
              <a:gd name="connsiteX2" fmla="*/ 508276 w 8873343"/>
              <a:gd name="connsiteY2" fmla="*/ 1078002 h 3833902"/>
              <a:gd name="connsiteX3" fmla="*/ 774976 w 8873343"/>
              <a:gd name="connsiteY3" fmla="*/ 1078002 h 3833902"/>
              <a:gd name="connsiteX4" fmla="*/ 1232176 w 8873343"/>
              <a:gd name="connsiteY4" fmla="*/ 1141502 h 3833902"/>
              <a:gd name="connsiteX5" fmla="*/ 1473476 w 8873343"/>
              <a:gd name="connsiteY5" fmla="*/ 1141502 h 3833902"/>
              <a:gd name="connsiteX6" fmla="*/ 1752876 w 8873343"/>
              <a:gd name="connsiteY6" fmla="*/ 1103402 h 3833902"/>
              <a:gd name="connsiteX7" fmla="*/ 1917976 w 8873343"/>
              <a:gd name="connsiteY7" fmla="*/ 1014502 h 3833902"/>
              <a:gd name="connsiteX8" fmla="*/ 2083076 w 8873343"/>
              <a:gd name="connsiteY8" fmla="*/ 849402 h 3833902"/>
              <a:gd name="connsiteX9" fmla="*/ 2476776 w 8873343"/>
              <a:gd name="connsiteY9" fmla="*/ 887502 h 3833902"/>
              <a:gd name="connsiteX10" fmla="*/ 2832376 w 8873343"/>
              <a:gd name="connsiteY10" fmla="*/ 925602 h 3833902"/>
              <a:gd name="connsiteX11" fmla="*/ 3441976 w 8873343"/>
              <a:gd name="connsiteY11" fmla="*/ 1027202 h 3833902"/>
              <a:gd name="connsiteX12" fmla="*/ 3886476 w 8873343"/>
              <a:gd name="connsiteY12" fmla="*/ 989102 h 3833902"/>
              <a:gd name="connsiteX13" fmla="*/ 4254776 w 8873343"/>
              <a:gd name="connsiteY13" fmla="*/ 887502 h 3833902"/>
              <a:gd name="connsiteX14" fmla="*/ 4597676 w 8873343"/>
              <a:gd name="connsiteY14" fmla="*/ 925602 h 3833902"/>
              <a:gd name="connsiteX15" fmla="*/ 5029476 w 8873343"/>
              <a:gd name="connsiteY15" fmla="*/ 747802 h 3833902"/>
              <a:gd name="connsiteX16" fmla="*/ 5385076 w 8873343"/>
              <a:gd name="connsiteY16" fmla="*/ 671602 h 3833902"/>
              <a:gd name="connsiteX17" fmla="*/ 5867676 w 8873343"/>
              <a:gd name="connsiteY17" fmla="*/ 658902 h 3833902"/>
              <a:gd name="connsiteX18" fmla="*/ 6274076 w 8873343"/>
              <a:gd name="connsiteY18" fmla="*/ 570002 h 3833902"/>
              <a:gd name="connsiteX19" fmla="*/ 6705876 w 8873343"/>
              <a:gd name="connsiteY19" fmla="*/ 430302 h 3833902"/>
              <a:gd name="connsiteX20" fmla="*/ 7353576 w 8873343"/>
              <a:gd name="connsiteY20" fmla="*/ 239802 h 3833902"/>
              <a:gd name="connsiteX21" fmla="*/ 7671076 w 8873343"/>
              <a:gd name="connsiteY21" fmla="*/ 112802 h 3833902"/>
              <a:gd name="connsiteX22" fmla="*/ 8115576 w 8873343"/>
              <a:gd name="connsiteY22" fmla="*/ 23902 h 3833902"/>
              <a:gd name="connsiteX23" fmla="*/ 8369576 w 8873343"/>
              <a:gd name="connsiteY23" fmla="*/ 74702 h 3833902"/>
              <a:gd name="connsiteX24" fmla="*/ 8471176 w 8873343"/>
              <a:gd name="connsiteY24" fmla="*/ 277902 h 3833902"/>
              <a:gd name="connsiteX25" fmla="*/ 8560076 w 8873343"/>
              <a:gd name="connsiteY25" fmla="*/ 392202 h 3833902"/>
              <a:gd name="connsiteX26" fmla="*/ 8699776 w 8873343"/>
              <a:gd name="connsiteY26" fmla="*/ 430302 h 3833902"/>
              <a:gd name="connsiteX27" fmla="*/ 8873343 w 8873343"/>
              <a:gd name="connsiteY27" fmla="*/ 434535 h 3833902"/>
              <a:gd name="connsiteX28" fmla="*/ 8788676 w 8873343"/>
              <a:gd name="connsiteY28" fmla="*/ 3795802 h 3833902"/>
              <a:gd name="connsiteX29" fmla="*/ 276 w 8873343"/>
              <a:gd name="connsiteY29" fmla="*/ 3833902 h 3833902"/>
              <a:gd name="connsiteX30" fmla="*/ 276 w 8873343"/>
              <a:gd name="connsiteY30" fmla="*/ 1128802 h 3833902"/>
              <a:gd name="connsiteX0" fmla="*/ 276 w 8873368"/>
              <a:gd name="connsiteY0" fmla="*/ 1128802 h 3833902"/>
              <a:gd name="connsiteX1" fmla="*/ 178076 w 8873368"/>
              <a:gd name="connsiteY1" fmla="*/ 1192302 h 3833902"/>
              <a:gd name="connsiteX2" fmla="*/ 508276 w 8873368"/>
              <a:gd name="connsiteY2" fmla="*/ 1078002 h 3833902"/>
              <a:gd name="connsiteX3" fmla="*/ 774976 w 8873368"/>
              <a:gd name="connsiteY3" fmla="*/ 1078002 h 3833902"/>
              <a:gd name="connsiteX4" fmla="*/ 1232176 w 8873368"/>
              <a:gd name="connsiteY4" fmla="*/ 1141502 h 3833902"/>
              <a:gd name="connsiteX5" fmla="*/ 1473476 w 8873368"/>
              <a:gd name="connsiteY5" fmla="*/ 1141502 h 3833902"/>
              <a:gd name="connsiteX6" fmla="*/ 1752876 w 8873368"/>
              <a:gd name="connsiteY6" fmla="*/ 1103402 h 3833902"/>
              <a:gd name="connsiteX7" fmla="*/ 1917976 w 8873368"/>
              <a:gd name="connsiteY7" fmla="*/ 1014502 h 3833902"/>
              <a:gd name="connsiteX8" fmla="*/ 2083076 w 8873368"/>
              <a:gd name="connsiteY8" fmla="*/ 849402 h 3833902"/>
              <a:gd name="connsiteX9" fmla="*/ 2476776 w 8873368"/>
              <a:gd name="connsiteY9" fmla="*/ 887502 h 3833902"/>
              <a:gd name="connsiteX10" fmla="*/ 2832376 w 8873368"/>
              <a:gd name="connsiteY10" fmla="*/ 925602 h 3833902"/>
              <a:gd name="connsiteX11" fmla="*/ 3441976 w 8873368"/>
              <a:gd name="connsiteY11" fmla="*/ 1027202 h 3833902"/>
              <a:gd name="connsiteX12" fmla="*/ 3886476 w 8873368"/>
              <a:gd name="connsiteY12" fmla="*/ 989102 h 3833902"/>
              <a:gd name="connsiteX13" fmla="*/ 4254776 w 8873368"/>
              <a:gd name="connsiteY13" fmla="*/ 887502 h 3833902"/>
              <a:gd name="connsiteX14" fmla="*/ 4597676 w 8873368"/>
              <a:gd name="connsiteY14" fmla="*/ 925602 h 3833902"/>
              <a:gd name="connsiteX15" fmla="*/ 5029476 w 8873368"/>
              <a:gd name="connsiteY15" fmla="*/ 747802 h 3833902"/>
              <a:gd name="connsiteX16" fmla="*/ 5385076 w 8873368"/>
              <a:gd name="connsiteY16" fmla="*/ 671602 h 3833902"/>
              <a:gd name="connsiteX17" fmla="*/ 5867676 w 8873368"/>
              <a:gd name="connsiteY17" fmla="*/ 658902 h 3833902"/>
              <a:gd name="connsiteX18" fmla="*/ 6274076 w 8873368"/>
              <a:gd name="connsiteY18" fmla="*/ 570002 h 3833902"/>
              <a:gd name="connsiteX19" fmla="*/ 6705876 w 8873368"/>
              <a:gd name="connsiteY19" fmla="*/ 430302 h 3833902"/>
              <a:gd name="connsiteX20" fmla="*/ 7353576 w 8873368"/>
              <a:gd name="connsiteY20" fmla="*/ 239802 h 3833902"/>
              <a:gd name="connsiteX21" fmla="*/ 7671076 w 8873368"/>
              <a:gd name="connsiteY21" fmla="*/ 112802 h 3833902"/>
              <a:gd name="connsiteX22" fmla="*/ 8115576 w 8873368"/>
              <a:gd name="connsiteY22" fmla="*/ 23902 h 3833902"/>
              <a:gd name="connsiteX23" fmla="*/ 8369576 w 8873368"/>
              <a:gd name="connsiteY23" fmla="*/ 74702 h 3833902"/>
              <a:gd name="connsiteX24" fmla="*/ 8471176 w 8873368"/>
              <a:gd name="connsiteY24" fmla="*/ 277902 h 3833902"/>
              <a:gd name="connsiteX25" fmla="*/ 8560076 w 8873368"/>
              <a:gd name="connsiteY25" fmla="*/ 392202 h 3833902"/>
              <a:gd name="connsiteX26" fmla="*/ 8699776 w 8873368"/>
              <a:gd name="connsiteY26" fmla="*/ 430302 h 3833902"/>
              <a:gd name="connsiteX27" fmla="*/ 8873343 w 8873368"/>
              <a:gd name="connsiteY27" fmla="*/ 434535 h 3833902"/>
              <a:gd name="connsiteX28" fmla="*/ 8788676 w 8873368"/>
              <a:gd name="connsiteY28" fmla="*/ 3795802 h 3833902"/>
              <a:gd name="connsiteX29" fmla="*/ 276 w 8873368"/>
              <a:gd name="connsiteY29" fmla="*/ 3833902 h 3833902"/>
              <a:gd name="connsiteX30" fmla="*/ 276 w 8873368"/>
              <a:gd name="connsiteY30" fmla="*/ 1128802 h 3833902"/>
              <a:gd name="connsiteX0" fmla="*/ 276 w 8886205"/>
              <a:gd name="connsiteY0" fmla="*/ 1128802 h 3833902"/>
              <a:gd name="connsiteX1" fmla="*/ 178076 w 8886205"/>
              <a:gd name="connsiteY1" fmla="*/ 1192302 h 3833902"/>
              <a:gd name="connsiteX2" fmla="*/ 508276 w 8886205"/>
              <a:gd name="connsiteY2" fmla="*/ 1078002 h 3833902"/>
              <a:gd name="connsiteX3" fmla="*/ 774976 w 8886205"/>
              <a:gd name="connsiteY3" fmla="*/ 1078002 h 3833902"/>
              <a:gd name="connsiteX4" fmla="*/ 1232176 w 8886205"/>
              <a:gd name="connsiteY4" fmla="*/ 1141502 h 3833902"/>
              <a:gd name="connsiteX5" fmla="*/ 1473476 w 8886205"/>
              <a:gd name="connsiteY5" fmla="*/ 1141502 h 3833902"/>
              <a:gd name="connsiteX6" fmla="*/ 1752876 w 8886205"/>
              <a:gd name="connsiteY6" fmla="*/ 1103402 h 3833902"/>
              <a:gd name="connsiteX7" fmla="*/ 1917976 w 8886205"/>
              <a:gd name="connsiteY7" fmla="*/ 1014502 h 3833902"/>
              <a:gd name="connsiteX8" fmla="*/ 2083076 w 8886205"/>
              <a:gd name="connsiteY8" fmla="*/ 849402 h 3833902"/>
              <a:gd name="connsiteX9" fmla="*/ 2476776 w 8886205"/>
              <a:gd name="connsiteY9" fmla="*/ 887502 h 3833902"/>
              <a:gd name="connsiteX10" fmla="*/ 2832376 w 8886205"/>
              <a:gd name="connsiteY10" fmla="*/ 925602 h 3833902"/>
              <a:gd name="connsiteX11" fmla="*/ 3441976 w 8886205"/>
              <a:gd name="connsiteY11" fmla="*/ 1027202 h 3833902"/>
              <a:gd name="connsiteX12" fmla="*/ 3886476 w 8886205"/>
              <a:gd name="connsiteY12" fmla="*/ 989102 h 3833902"/>
              <a:gd name="connsiteX13" fmla="*/ 4254776 w 8886205"/>
              <a:gd name="connsiteY13" fmla="*/ 887502 h 3833902"/>
              <a:gd name="connsiteX14" fmla="*/ 4597676 w 8886205"/>
              <a:gd name="connsiteY14" fmla="*/ 925602 h 3833902"/>
              <a:gd name="connsiteX15" fmla="*/ 5029476 w 8886205"/>
              <a:gd name="connsiteY15" fmla="*/ 747802 h 3833902"/>
              <a:gd name="connsiteX16" fmla="*/ 5385076 w 8886205"/>
              <a:gd name="connsiteY16" fmla="*/ 671602 h 3833902"/>
              <a:gd name="connsiteX17" fmla="*/ 5867676 w 8886205"/>
              <a:gd name="connsiteY17" fmla="*/ 658902 h 3833902"/>
              <a:gd name="connsiteX18" fmla="*/ 6274076 w 8886205"/>
              <a:gd name="connsiteY18" fmla="*/ 570002 h 3833902"/>
              <a:gd name="connsiteX19" fmla="*/ 6705876 w 8886205"/>
              <a:gd name="connsiteY19" fmla="*/ 430302 h 3833902"/>
              <a:gd name="connsiteX20" fmla="*/ 7353576 w 8886205"/>
              <a:gd name="connsiteY20" fmla="*/ 239802 h 3833902"/>
              <a:gd name="connsiteX21" fmla="*/ 7671076 w 8886205"/>
              <a:gd name="connsiteY21" fmla="*/ 112802 h 3833902"/>
              <a:gd name="connsiteX22" fmla="*/ 8115576 w 8886205"/>
              <a:gd name="connsiteY22" fmla="*/ 23902 h 3833902"/>
              <a:gd name="connsiteX23" fmla="*/ 8369576 w 8886205"/>
              <a:gd name="connsiteY23" fmla="*/ 74702 h 3833902"/>
              <a:gd name="connsiteX24" fmla="*/ 8471176 w 8886205"/>
              <a:gd name="connsiteY24" fmla="*/ 277902 h 3833902"/>
              <a:gd name="connsiteX25" fmla="*/ 8560076 w 8886205"/>
              <a:gd name="connsiteY25" fmla="*/ 392202 h 3833902"/>
              <a:gd name="connsiteX26" fmla="*/ 8699776 w 8886205"/>
              <a:gd name="connsiteY26" fmla="*/ 430302 h 3833902"/>
              <a:gd name="connsiteX27" fmla="*/ 8873343 w 8886205"/>
              <a:gd name="connsiteY27" fmla="*/ 434535 h 3833902"/>
              <a:gd name="connsiteX28" fmla="*/ 8873343 w 8886205"/>
              <a:gd name="connsiteY28" fmla="*/ 3795802 h 3833902"/>
              <a:gd name="connsiteX29" fmla="*/ 276 w 8886205"/>
              <a:gd name="connsiteY29" fmla="*/ 3833902 h 3833902"/>
              <a:gd name="connsiteX30" fmla="*/ 276 w 8886205"/>
              <a:gd name="connsiteY30" fmla="*/ 1128802 h 3833902"/>
              <a:gd name="connsiteX0" fmla="*/ 276 w 8878688"/>
              <a:gd name="connsiteY0" fmla="*/ 1128802 h 3833902"/>
              <a:gd name="connsiteX1" fmla="*/ 178076 w 8878688"/>
              <a:gd name="connsiteY1" fmla="*/ 1192302 h 3833902"/>
              <a:gd name="connsiteX2" fmla="*/ 508276 w 8878688"/>
              <a:gd name="connsiteY2" fmla="*/ 1078002 h 3833902"/>
              <a:gd name="connsiteX3" fmla="*/ 774976 w 8878688"/>
              <a:gd name="connsiteY3" fmla="*/ 1078002 h 3833902"/>
              <a:gd name="connsiteX4" fmla="*/ 1232176 w 8878688"/>
              <a:gd name="connsiteY4" fmla="*/ 1141502 h 3833902"/>
              <a:gd name="connsiteX5" fmla="*/ 1473476 w 8878688"/>
              <a:gd name="connsiteY5" fmla="*/ 1141502 h 3833902"/>
              <a:gd name="connsiteX6" fmla="*/ 1752876 w 8878688"/>
              <a:gd name="connsiteY6" fmla="*/ 1103402 h 3833902"/>
              <a:gd name="connsiteX7" fmla="*/ 1917976 w 8878688"/>
              <a:gd name="connsiteY7" fmla="*/ 1014502 h 3833902"/>
              <a:gd name="connsiteX8" fmla="*/ 2083076 w 8878688"/>
              <a:gd name="connsiteY8" fmla="*/ 849402 h 3833902"/>
              <a:gd name="connsiteX9" fmla="*/ 2476776 w 8878688"/>
              <a:gd name="connsiteY9" fmla="*/ 887502 h 3833902"/>
              <a:gd name="connsiteX10" fmla="*/ 2832376 w 8878688"/>
              <a:gd name="connsiteY10" fmla="*/ 925602 h 3833902"/>
              <a:gd name="connsiteX11" fmla="*/ 3441976 w 8878688"/>
              <a:gd name="connsiteY11" fmla="*/ 1027202 h 3833902"/>
              <a:gd name="connsiteX12" fmla="*/ 3886476 w 8878688"/>
              <a:gd name="connsiteY12" fmla="*/ 989102 h 3833902"/>
              <a:gd name="connsiteX13" fmla="*/ 4254776 w 8878688"/>
              <a:gd name="connsiteY13" fmla="*/ 887502 h 3833902"/>
              <a:gd name="connsiteX14" fmla="*/ 4597676 w 8878688"/>
              <a:gd name="connsiteY14" fmla="*/ 925602 h 3833902"/>
              <a:gd name="connsiteX15" fmla="*/ 5029476 w 8878688"/>
              <a:gd name="connsiteY15" fmla="*/ 747802 h 3833902"/>
              <a:gd name="connsiteX16" fmla="*/ 5385076 w 8878688"/>
              <a:gd name="connsiteY16" fmla="*/ 671602 h 3833902"/>
              <a:gd name="connsiteX17" fmla="*/ 5867676 w 8878688"/>
              <a:gd name="connsiteY17" fmla="*/ 658902 h 3833902"/>
              <a:gd name="connsiteX18" fmla="*/ 6274076 w 8878688"/>
              <a:gd name="connsiteY18" fmla="*/ 570002 h 3833902"/>
              <a:gd name="connsiteX19" fmla="*/ 6705876 w 8878688"/>
              <a:gd name="connsiteY19" fmla="*/ 430302 h 3833902"/>
              <a:gd name="connsiteX20" fmla="*/ 7353576 w 8878688"/>
              <a:gd name="connsiteY20" fmla="*/ 239802 h 3833902"/>
              <a:gd name="connsiteX21" fmla="*/ 7671076 w 8878688"/>
              <a:gd name="connsiteY21" fmla="*/ 112802 h 3833902"/>
              <a:gd name="connsiteX22" fmla="*/ 8115576 w 8878688"/>
              <a:gd name="connsiteY22" fmla="*/ 23902 h 3833902"/>
              <a:gd name="connsiteX23" fmla="*/ 8369576 w 8878688"/>
              <a:gd name="connsiteY23" fmla="*/ 74702 h 3833902"/>
              <a:gd name="connsiteX24" fmla="*/ 8471176 w 8878688"/>
              <a:gd name="connsiteY24" fmla="*/ 277902 h 3833902"/>
              <a:gd name="connsiteX25" fmla="*/ 8560076 w 8878688"/>
              <a:gd name="connsiteY25" fmla="*/ 392202 h 3833902"/>
              <a:gd name="connsiteX26" fmla="*/ 8699776 w 8878688"/>
              <a:gd name="connsiteY26" fmla="*/ 430302 h 3833902"/>
              <a:gd name="connsiteX27" fmla="*/ 8873343 w 8878688"/>
              <a:gd name="connsiteY27" fmla="*/ 434535 h 3833902"/>
              <a:gd name="connsiteX28" fmla="*/ 8873343 w 8878688"/>
              <a:gd name="connsiteY28" fmla="*/ 3795802 h 3833902"/>
              <a:gd name="connsiteX29" fmla="*/ 276 w 8878688"/>
              <a:gd name="connsiteY29" fmla="*/ 3833902 h 3833902"/>
              <a:gd name="connsiteX30" fmla="*/ 276 w 8878688"/>
              <a:gd name="connsiteY30" fmla="*/ 1128802 h 3833902"/>
              <a:gd name="connsiteX0" fmla="*/ 276 w 8873467"/>
              <a:gd name="connsiteY0" fmla="*/ 1128802 h 3833902"/>
              <a:gd name="connsiteX1" fmla="*/ 178076 w 8873467"/>
              <a:gd name="connsiteY1" fmla="*/ 1192302 h 3833902"/>
              <a:gd name="connsiteX2" fmla="*/ 508276 w 8873467"/>
              <a:gd name="connsiteY2" fmla="*/ 1078002 h 3833902"/>
              <a:gd name="connsiteX3" fmla="*/ 774976 w 8873467"/>
              <a:gd name="connsiteY3" fmla="*/ 1078002 h 3833902"/>
              <a:gd name="connsiteX4" fmla="*/ 1232176 w 8873467"/>
              <a:gd name="connsiteY4" fmla="*/ 1141502 h 3833902"/>
              <a:gd name="connsiteX5" fmla="*/ 1473476 w 8873467"/>
              <a:gd name="connsiteY5" fmla="*/ 1141502 h 3833902"/>
              <a:gd name="connsiteX6" fmla="*/ 1752876 w 8873467"/>
              <a:gd name="connsiteY6" fmla="*/ 1103402 h 3833902"/>
              <a:gd name="connsiteX7" fmla="*/ 1917976 w 8873467"/>
              <a:gd name="connsiteY7" fmla="*/ 1014502 h 3833902"/>
              <a:gd name="connsiteX8" fmla="*/ 2083076 w 8873467"/>
              <a:gd name="connsiteY8" fmla="*/ 849402 h 3833902"/>
              <a:gd name="connsiteX9" fmla="*/ 2476776 w 8873467"/>
              <a:gd name="connsiteY9" fmla="*/ 887502 h 3833902"/>
              <a:gd name="connsiteX10" fmla="*/ 2832376 w 8873467"/>
              <a:gd name="connsiteY10" fmla="*/ 925602 h 3833902"/>
              <a:gd name="connsiteX11" fmla="*/ 3441976 w 8873467"/>
              <a:gd name="connsiteY11" fmla="*/ 1027202 h 3833902"/>
              <a:gd name="connsiteX12" fmla="*/ 3886476 w 8873467"/>
              <a:gd name="connsiteY12" fmla="*/ 989102 h 3833902"/>
              <a:gd name="connsiteX13" fmla="*/ 4254776 w 8873467"/>
              <a:gd name="connsiteY13" fmla="*/ 887502 h 3833902"/>
              <a:gd name="connsiteX14" fmla="*/ 4597676 w 8873467"/>
              <a:gd name="connsiteY14" fmla="*/ 925602 h 3833902"/>
              <a:gd name="connsiteX15" fmla="*/ 5029476 w 8873467"/>
              <a:gd name="connsiteY15" fmla="*/ 747802 h 3833902"/>
              <a:gd name="connsiteX16" fmla="*/ 5385076 w 8873467"/>
              <a:gd name="connsiteY16" fmla="*/ 671602 h 3833902"/>
              <a:gd name="connsiteX17" fmla="*/ 5867676 w 8873467"/>
              <a:gd name="connsiteY17" fmla="*/ 658902 h 3833902"/>
              <a:gd name="connsiteX18" fmla="*/ 6274076 w 8873467"/>
              <a:gd name="connsiteY18" fmla="*/ 570002 h 3833902"/>
              <a:gd name="connsiteX19" fmla="*/ 6705876 w 8873467"/>
              <a:gd name="connsiteY19" fmla="*/ 430302 h 3833902"/>
              <a:gd name="connsiteX20" fmla="*/ 7353576 w 8873467"/>
              <a:gd name="connsiteY20" fmla="*/ 239802 h 3833902"/>
              <a:gd name="connsiteX21" fmla="*/ 7671076 w 8873467"/>
              <a:gd name="connsiteY21" fmla="*/ 112802 h 3833902"/>
              <a:gd name="connsiteX22" fmla="*/ 8115576 w 8873467"/>
              <a:gd name="connsiteY22" fmla="*/ 23902 h 3833902"/>
              <a:gd name="connsiteX23" fmla="*/ 8369576 w 8873467"/>
              <a:gd name="connsiteY23" fmla="*/ 74702 h 3833902"/>
              <a:gd name="connsiteX24" fmla="*/ 8471176 w 8873467"/>
              <a:gd name="connsiteY24" fmla="*/ 277902 h 3833902"/>
              <a:gd name="connsiteX25" fmla="*/ 8560076 w 8873467"/>
              <a:gd name="connsiteY25" fmla="*/ 392202 h 3833902"/>
              <a:gd name="connsiteX26" fmla="*/ 8699776 w 8873467"/>
              <a:gd name="connsiteY26" fmla="*/ 430302 h 3833902"/>
              <a:gd name="connsiteX27" fmla="*/ 8873343 w 8873467"/>
              <a:gd name="connsiteY27" fmla="*/ 434535 h 3833902"/>
              <a:gd name="connsiteX28" fmla="*/ 8873343 w 8873467"/>
              <a:gd name="connsiteY28" fmla="*/ 3795802 h 3833902"/>
              <a:gd name="connsiteX29" fmla="*/ 276 w 8873467"/>
              <a:gd name="connsiteY29" fmla="*/ 3833902 h 3833902"/>
              <a:gd name="connsiteX30" fmla="*/ 276 w 8873467"/>
              <a:gd name="connsiteY30" fmla="*/ 1128802 h 3833902"/>
              <a:gd name="connsiteX0" fmla="*/ 276 w 8873467"/>
              <a:gd name="connsiteY0" fmla="*/ 1186219 h 3891319"/>
              <a:gd name="connsiteX1" fmla="*/ 178076 w 8873467"/>
              <a:gd name="connsiteY1" fmla="*/ 1249719 h 3891319"/>
              <a:gd name="connsiteX2" fmla="*/ 508276 w 8873467"/>
              <a:gd name="connsiteY2" fmla="*/ 1135419 h 3891319"/>
              <a:gd name="connsiteX3" fmla="*/ 774976 w 8873467"/>
              <a:gd name="connsiteY3" fmla="*/ 1135419 h 3891319"/>
              <a:gd name="connsiteX4" fmla="*/ 1232176 w 8873467"/>
              <a:gd name="connsiteY4" fmla="*/ 1198919 h 3891319"/>
              <a:gd name="connsiteX5" fmla="*/ 1473476 w 8873467"/>
              <a:gd name="connsiteY5" fmla="*/ 1198919 h 3891319"/>
              <a:gd name="connsiteX6" fmla="*/ 1752876 w 8873467"/>
              <a:gd name="connsiteY6" fmla="*/ 1160819 h 3891319"/>
              <a:gd name="connsiteX7" fmla="*/ 1917976 w 8873467"/>
              <a:gd name="connsiteY7" fmla="*/ 1071919 h 3891319"/>
              <a:gd name="connsiteX8" fmla="*/ 2083076 w 8873467"/>
              <a:gd name="connsiteY8" fmla="*/ 906819 h 3891319"/>
              <a:gd name="connsiteX9" fmla="*/ 2476776 w 8873467"/>
              <a:gd name="connsiteY9" fmla="*/ 944919 h 3891319"/>
              <a:gd name="connsiteX10" fmla="*/ 2832376 w 8873467"/>
              <a:gd name="connsiteY10" fmla="*/ 983019 h 3891319"/>
              <a:gd name="connsiteX11" fmla="*/ 3441976 w 8873467"/>
              <a:gd name="connsiteY11" fmla="*/ 1084619 h 3891319"/>
              <a:gd name="connsiteX12" fmla="*/ 3886476 w 8873467"/>
              <a:gd name="connsiteY12" fmla="*/ 1046519 h 3891319"/>
              <a:gd name="connsiteX13" fmla="*/ 4254776 w 8873467"/>
              <a:gd name="connsiteY13" fmla="*/ 944919 h 3891319"/>
              <a:gd name="connsiteX14" fmla="*/ 4597676 w 8873467"/>
              <a:gd name="connsiteY14" fmla="*/ 983019 h 3891319"/>
              <a:gd name="connsiteX15" fmla="*/ 5029476 w 8873467"/>
              <a:gd name="connsiteY15" fmla="*/ 805219 h 3891319"/>
              <a:gd name="connsiteX16" fmla="*/ 5385076 w 8873467"/>
              <a:gd name="connsiteY16" fmla="*/ 729019 h 3891319"/>
              <a:gd name="connsiteX17" fmla="*/ 5867676 w 8873467"/>
              <a:gd name="connsiteY17" fmla="*/ 716319 h 3891319"/>
              <a:gd name="connsiteX18" fmla="*/ 6274076 w 8873467"/>
              <a:gd name="connsiteY18" fmla="*/ 627419 h 3891319"/>
              <a:gd name="connsiteX19" fmla="*/ 6705876 w 8873467"/>
              <a:gd name="connsiteY19" fmla="*/ 487719 h 3891319"/>
              <a:gd name="connsiteX20" fmla="*/ 7353576 w 8873467"/>
              <a:gd name="connsiteY20" fmla="*/ 297219 h 3891319"/>
              <a:gd name="connsiteX21" fmla="*/ 7671076 w 8873467"/>
              <a:gd name="connsiteY21" fmla="*/ 170219 h 3891319"/>
              <a:gd name="connsiteX22" fmla="*/ 8204476 w 8873467"/>
              <a:gd name="connsiteY22" fmla="*/ 17819 h 3891319"/>
              <a:gd name="connsiteX23" fmla="*/ 8369576 w 8873467"/>
              <a:gd name="connsiteY23" fmla="*/ 132119 h 3891319"/>
              <a:gd name="connsiteX24" fmla="*/ 8471176 w 8873467"/>
              <a:gd name="connsiteY24" fmla="*/ 335319 h 3891319"/>
              <a:gd name="connsiteX25" fmla="*/ 8560076 w 8873467"/>
              <a:gd name="connsiteY25" fmla="*/ 449619 h 3891319"/>
              <a:gd name="connsiteX26" fmla="*/ 8699776 w 8873467"/>
              <a:gd name="connsiteY26" fmla="*/ 487719 h 3891319"/>
              <a:gd name="connsiteX27" fmla="*/ 8873343 w 8873467"/>
              <a:gd name="connsiteY27" fmla="*/ 491952 h 3891319"/>
              <a:gd name="connsiteX28" fmla="*/ 8873343 w 8873467"/>
              <a:gd name="connsiteY28" fmla="*/ 3853219 h 3891319"/>
              <a:gd name="connsiteX29" fmla="*/ 276 w 8873467"/>
              <a:gd name="connsiteY29" fmla="*/ 3891319 h 3891319"/>
              <a:gd name="connsiteX30" fmla="*/ 276 w 8873467"/>
              <a:gd name="connsiteY30" fmla="*/ 1186219 h 3891319"/>
              <a:gd name="connsiteX0" fmla="*/ 276 w 8873467"/>
              <a:gd name="connsiteY0" fmla="*/ 1221941 h 3927041"/>
              <a:gd name="connsiteX1" fmla="*/ 178076 w 8873467"/>
              <a:gd name="connsiteY1" fmla="*/ 1285441 h 3927041"/>
              <a:gd name="connsiteX2" fmla="*/ 508276 w 8873467"/>
              <a:gd name="connsiteY2" fmla="*/ 1171141 h 3927041"/>
              <a:gd name="connsiteX3" fmla="*/ 774976 w 8873467"/>
              <a:gd name="connsiteY3" fmla="*/ 1171141 h 3927041"/>
              <a:gd name="connsiteX4" fmla="*/ 1232176 w 8873467"/>
              <a:gd name="connsiteY4" fmla="*/ 1234641 h 3927041"/>
              <a:gd name="connsiteX5" fmla="*/ 1473476 w 8873467"/>
              <a:gd name="connsiteY5" fmla="*/ 1234641 h 3927041"/>
              <a:gd name="connsiteX6" fmla="*/ 1752876 w 8873467"/>
              <a:gd name="connsiteY6" fmla="*/ 1196541 h 3927041"/>
              <a:gd name="connsiteX7" fmla="*/ 1917976 w 8873467"/>
              <a:gd name="connsiteY7" fmla="*/ 1107641 h 3927041"/>
              <a:gd name="connsiteX8" fmla="*/ 2083076 w 8873467"/>
              <a:gd name="connsiteY8" fmla="*/ 942541 h 3927041"/>
              <a:gd name="connsiteX9" fmla="*/ 2476776 w 8873467"/>
              <a:gd name="connsiteY9" fmla="*/ 980641 h 3927041"/>
              <a:gd name="connsiteX10" fmla="*/ 2832376 w 8873467"/>
              <a:gd name="connsiteY10" fmla="*/ 1018741 h 3927041"/>
              <a:gd name="connsiteX11" fmla="*/ 3441976 w 8873467"/>
              <a:gd name="connsiteY11" fmla="*/ 1120341 h 3927041"/>
              <a:gd name="connsiteX12" fmla="*/ 3886476 w 8873467"/>
              <a:gd name="connsiteY12" fmla="*/ 1082241 h 3927041"/>
              <a:gd name="connsiteX13" fmla="*/ 4254776 w 8873467"/>
              <a:gd name="connsiteY13" fmla="*/ 980641 h 3927041"/>
              <a:gd name="connsiteX14" fmla="*/ 4597676 w 8873467"/>
              <a:gd name="connsiteY14" fmla="*/ 1018741 h 3927041"/>
              <a:gd name="connsiteX15" fmla="*/ 5029476 w 8873467"/>
              <a:gd name="connsiteY15" fmla="*/ 840941 h 3927041"/>
              <a:gd name="connsiteX16" fmla="*/ 5385076 w 8873467"/>
              <a:gd name="connsiteY16" fmla="*/ 764741 h 3927041"/>
              <a:gd name="connsiteX17" fmla="*/ 5867676 w 8873467"/>
              <a:gd name="connsiteY17" fmla="*/ 752041 h 3927041"/>
              <a:gd name="connsiteX18" fmla="*/ 6274076 w 8873467"/>
              <a:gd name="connsiteY18" fmla="*/ 663141 h 3927041"/>
              <a:gd name="connsiteX19" fmla="*/ 6705876 w 8873467"/>
              <a:gd name="connsiteY19" fmla="*/ 523441 h 3927041"/>
              <a:gd name="connsiteX20" fmla="*/ 7353576 w 8873467"/>
              <a:gd name="connsiteY20" fmla="*/ 332941 h 3927041"/>
              <a:gd name="connsiteX21" fmla="*/ 7671076 w 8873467"/>
              <a:gd name="connsiteY21" fmla="*/ 205941 h 3927041"/>
              <a:gd name="connsiteX22" fmla="*/ 8293376 w 8873467"/>
              <a:gd name="connsiteY22" fmla="*/ 15441 h 3927041"/>
              <a:gd name="connsiteX23" fmla="*/ 8369576 w 8873467"/>
              <a:gd name="connsiteY23" fmla="*/ 167841 h 3927041"/>
              <a:gd name="connsiteX24" fmla="*/ 8471176 w 8873467"/>
              <a:gd name="connsiteY24" fmla="*/ 371041 h 3927041"/>
              <a:gd name="connsiteX25" fmla="*/ 8560076 w 8873467"/>
              <a:gd name="connsiteY25" fmla="*/ 485341 h 3927041"/>
              <a:gd name="connsiteX26" fmla="*/ 8699776 w 8873467"/>
              <a:gd name="connsiteY26" fmla="*/ 523441 h 3927041"/>
              <a:gd name="connsiteX27" fmla="*/ 8873343 w 8873467"/>
              <a:gd name="connsiteY27" fmla="*/ 527674 h 3927041"/>
              <a:gd name="connsiteX28" fmla="*/ 8873343 w 8873467"/>
              <a:gd name="connsiteY28" fmla="*/ 3888941 h 3927041"/>
              <a:gd name="connsiteX29" fmla="*/ 276 w 8873467"/>
              <a:gd name="connsiteY29" fmla="*/ 3927041 h 3927041"/>
              <a:gd name="connsiteX30" fmla="*/ 276 w 8873467"/>
              <a:gd name="connsiteY30" fmla="*/ 1221941 h 3927041"/>
              <a:gd name="connsiteX0" fmla="*/ 276 w 8873467"/>
              <a:gd name="connsiteY0" fmla="*/ 1221941 h 3927041"/>
              <a:gd name="connsiteX1" fmla="*/ 178076 w 8873467"/>
              <a:gd name="connsiteY1" fmla="*/ 1285441 h 3927041"/>
              <a:gd name="connsiteX2" fmla="*/ 508276 w 8873467"/>
              <a:gd name="connsiteY2" fmla="*/ 1171141 h 3927041"/>
              <a:gd name="connsiteX3" fmla="*/ 774976 w 8873467"/>
              <a:gd name="connsiteY3" fmla="*/ 1171141 h 3927041"/>
              <a:gd name="connsiteX4" fmla="*/ 1232176 w 8873467"/>
              <a:gd name="connsiteY4" fmla="*/ 1234641 h 3927041"/>
              <a:gd name="connsiteX5" fmla="*/ 1473476 w 8873467"/>
              <a:gd name="connsiteY5" fmla="*/ 1234641 h 3927041"/>
              <a:gd name="connsiteX6" fmla="*/ 1752876 w 8873467"/>
              <a:gd name="connsiteY6" fmla="*/ 1196541 h 3927041"/>
              <a:gd name="connsiteX7" fmla="*/ 1917976 w 8873467"/>
              <a:gd name="connsiteY7" fmla="*/ 1107641 h 3927041"/>
              <a:gd name="connsiteX8" fmla="*/ 2083076 w 8873467"/>
              <a:gd name="connsiteY8" fmla="*/ 942541 h 3927041"/>
              <a:gd name="connsiteX9" fmla="*/ 2476776 w 8873467"/>
              <a:gd name="connsiteY9" fmla="*/ 980641 h 3927041"/>
              <a:gd name="connsiteX10" fmla="*/ 2832376 w 8873467"/>
              <a:gd name="connsiteY10" fmla="*/ 1018741 h 3927041"/>
              <a:gd name="connsiteX11" fmla="*/ 3441976 w 8873467"/>
              <a:gd name="connsiteY11" fmla="*/ 1120341 h 3927041"/>
              <a:gd name="connsiteX12" fmla="*/ 3886476 w 8873467"/>
              <a:gd name="connsiteY12" fmla="*/ 1082241 h 3927041"/>
              <a:gd name="connsiteX13" fmla="*/ 4254776 w 8873467"/>
              <a:gd name="connsiteY13" fmla="*/ 980641 h 3927041"/>
              <a:gd name="connsiteX14" fmla="*/ 4597676 w 8873467"/>
              <a:gd name="connsiteY14" fmla="*/ 1018741 h 3927041"/>
              <a:gd name="connsiteX15" fmla="*/ 5029476 w 8873467"/>
              <a:gd name="connsiteY15" fmla="*/ 840941 h 3927041"/>
              <a:gd name="connsiteX16" fmla="*/ 5385076 w 8873467"/>
              <a:gd name="connsiteY16" fmla="*/ 764741 h 3927041"/>
              <a:gd name="connsiteX17" fmla="*/ 5867676 w 8873467"/>
              <a:gd name="connsiteY17" fmla="*/ 752041 h 3927041"/>
              <a:gd name="connsiteX18" fmla="*/ 6274076 w 8873467"/>
              <a:gd name="connsiteY18" fmla="*/ 663141 h 3927041"/>
              <a:gd name="connsiteX19" fmla="*/ 6782076 w 8873467"/>
              <a:gd name="connsiteY19" fmla="*/ 612341 h 3927041"/>
              <a:gd name="connsiteX20" fmla="*/ 7353576 w 8873467"/>
              <a:gd name="connsiteY20" fmla="*/ 332941 h 3927041"/>
              <a:gd name="connsiteX21" fmla="*/ 7671076 w 8873467"/>
              <a:gd name="connsiteY21" fmla="*/ 205941 h 3927041"/>
              <a:gd name="connsiteX22" fmla="*/ 8293376 w 8873467"/>
              <a:gd name="connsiteY22" fmla="*/ 15441 h 3927041"/>
              <a:gd name="connsiteX23" fmla="*/ 8369576 w 8873467"/>
              <a:gd name="connsiteY23" fmla="*/ 167841 h 3927041"/>
              <a:gd name="connsiteX24" fmla="*/ 8471176 w 8873467"/>
              <a:gd name="connsiteY24" fmla="*/ 371041 h 3927041"/>
              <a:gd name="connsiteX25" fmla="*/ 8560076 w 8873467"/>
              <a:gd name="connsiteY25" fmla="*/ 485341 h 3927041"/>
              <a:gd name="connsiteX26" fmla="*/ 8699776 w 8873467"/>
              <a:gd name="connsiteY26" fmla="*/ 523441 h 3927041"/>
              <a:gd name="connsiteX27" fmla="*/ 8873343 w 8873467"/>
              <a:gd name="connsiteY27" fmla="*/ 527674 h 3927041"/>
              <a:gd name="connsiteX28" fmla="*/ 8873343 w 8873467"/>
              <a:gd name="connsiteY28" fmla="*/ 3888941 h 3927041"/>
              <a:gd name="connsiteX29" fmla="*/ 276 w 8873467"/>
              <a:gd name="connsiteY29" fmla="*/ 3927041 h 3927041"/>
              <a:gd name="connsiteX30" fmla="*/ 276 w 8873467"/>
              <a:gd name="connsiteY30" fmla="*/ 1221941 h 3927041"/>
              <a:gd name="connsiteX0" fmla="*/ 276 w 8873467"/>
              <a:gd name="connsiteY0" fmla="*/ 1221941 h 3927041"/>
              <a:gd name="connsiteX1" fmla="*/ 178076 w 8873467"/>
              <a:gd name="connsiteY1" fmla="*/ 1285441 h 3927041"/>
              <a:gd name="connsiteX2" fmla="*/ 508276 w 8873467"/>
              <a:gd name="connsiteY2" fmla="*/ 1171141 h 3927041"/>
              <a:gd name="connsiteX3" fmla="*/ 774976 w 8873467"/>
              <a:gd name="connsiteY3" fmla="*/ 1171141 h 3927041"/>
              <a:gd name="connsiteX4" fmla="*/ 1232176 w 8873467"/>
              <a:gd name="connsiteY4" fmla="*/ 1234641 h 3927041"/>
              <a:gd name="connsiteX5" fmla="*/ 1473476 w 8873467"/>
              <a:gd name="connsiteY5" fmla="*/ 1234641 h 3927041"/>
              <a:gd name="connsiteX6" fmla="*/ 1752876 w 8873467"/>
              <a:gd name="connsiteY6" fmla="*/ 1196541 h 3927041"/>
              <a:gd name="connsiteX7" fmla="*/ 1917976 w 8873467"/>
              <a:gd name="connsiteY7" fmla="*/ 1107641 h 3927041"/>
              <a:gd name="connsiteX8" fmla="*/ 2083076 w 8873467"/>
              <a:gd name="connsiteY8" fmla="*/ 942541 h 3927041"/>
              <a:gd name="connsiteX9" fmla="*/ 2476776 w 8873467"/>
              <a:gd name="connsiteY9" fmla="*/ 980641 h 3927041"/>
              <a:gd name="connsiteX10" fmla="*/ 2832376 w 8873467"/>
              <a:gd name="connsiteY10" fmla="*/ 1018741 h 3927041"/>
              <a:gd name="connsiteX11" fmla="*/ 3441976 w 8873467"/>
              <a:gd name="connsiteY11" fmla="*/ 1120341 h 3927041"/>
              <a:gd name="connsiteX12" fmla="*/ 3886476 w 8873467"/>
              <a:gd name="connsiteY12" fmla="*/ 1082241 h 3927041"/>
              <a:gd name="connsiteX13" fmla="*/ 4254776 w 8873467"/>
              <a:gd name="connsiteY13" fmla="*/ 980641 h 3927041"/>
              <a:gd name="connsiteX14" fmla="*/ 4597676 w 8873467"/>
              <a:gd name="connsiteY14" fmla="*/ 1018741 h 3927041"/>
              <a:gd name="connsiteX15" fmla="*/ 5029476 w 8873467"/>
              <a:gd name="connsiteY15" fmla="*/ 840941 h 3927041"/>
              <a:gd name="connsiteX16" fmla="*/ 5385076 w 8873467"/>
              <a:gd name="connsiteY16" fmla="*/ 764741 h 3927041"/>
              <a:gd name="connsiteX17" fmla="*/ 5867676 w 8873467"/>
              <a:gd name="connsiteY17" fmla="*/ 752041 h 3927041"/>
              <a:gd name="connsiteX18" fmla="*/ 6350276 w 8873467"/>
              <a:gd name="connsiteY18" fmla="*/ 713941 h 3927041"/>
              <a:gd name="connsiteX19" fmla="*/ 6782076 w 8873467"/>
              <a:gd name="connsiteY19" fmla="*/ 612341 h 3927041"/>
              <a:gd name="connsiteX20" fmla="*/ 7353576 w 8873467"/>
              <a:gd name="connsiteY20" fmla="*/ 332941 h 3927041"/>
              <a:gd name="connsiteX21" fmla="*/ 7671076 w 8873467"/>
              <a:gd name="connsiteY21" fmla="*/ 205941 h 3927041"/>
              <a:gd name="connsiteX22" fmla="*/ 8293376 w 8873467"/>
              <a:gd name="connsiteY22" fmla="*/ 15441 h 3927041"/>
              <a:gd name="connsiteX23" fmla="*/ 8369576 w 8873467"/>
              <a:gd name="connsiteY23" fmla="*/ 167841 h 3927041"/>
              <a:gd name="connsiteX24" fmla="*/ 8471176 w 8873467"/>
              <a:gd name="connsiteY24" fmla="*/ 371041 h 3927041"/>
              <a:gd name="connsiteX25" fmla="*/ 8560076 w 8873467"/>
              <a:gd name="connsiteY25" fmla="*/ 485341 h 3927041"/>
              <a:gd name="connsiteX26" fmla="*/ 8699776 w 8873467"/>
              <a:gd name="connsiteY26" fmla="*/ 523441 h 3927041"/>
              <a:gd name="connsiteX27" fmla="*/ 8873343 w 8873467"/>
              <a:gd name="connsiteY27" fmla="*/ 527674 h 3927041"/>
              <a:gd name="connsiteX28" fmla="*/ 8873343 w 8873467"/>
              <a:gd name="connsiteY28" fmla="*/ 3888941 h 3927041"/>
              <a:gd name="connsiteX29" fmla="*/ 276 w 8873467"/>
              <a:gd name="connsiteY29" fmla="*/ 3927041 h 3927041"/>
              <a:gd name="connsiteX30" fmla="*/ 276 w 8873467"/>
              <a:gd name="connsiteY30" fmla="*/ 1221941 h 3927041"/>
              <a:gd name="connsiteX0" fmla="*/ 276 w 8873467"/>
              <a:gd name="connsiteY0" fmla="*/ 1221941 h 3927041"/>
              <a:gd name="connsiteX1" fmla="*/ 178076 w 8873467"/>
              <a:gd name="connsiteY1" fmla="*/ 1285441 h 3927041"/>
              <a:gd name="connsiteX2" fmla="*/ 508276 w 8873467"/>
              <a:gd name="connsiteY2" fmla="*/ 1171141 h 3927041"/>
              <a:gd name="connsiteX3" fmla="*/ 774976 w 8873467"/>
              <a:gd name="connsiteY3" fmla="*/ 1171141 h 3927041"/>
              <a:gd name="connsiteX4" fmla="*/ 1232176 w 8873467"/>
              <a:gd name="connsiteY4" fmla="*/ 1234641 h 3927041"/>
              <a:gd name="connsiteX5" fmla="*/ 1473476 w 8873467"/>
              <a:gd name="connsiteY5" fmla="*/ 1234641 h 3927041"/>
              <a:gd name="connsiteX6" fmla="*/ 1752876 w 8873467"/>
              <a:gd name="connsiteY6" fmla="*/ 1196541 h 3927041"/>
              <a:gd name="connsiteX7" fmla="*/ 1917976 w 8873467"/>
              <a:gd name="connsiteY7" fmla="*/ 1107641 h 3927041"/>
              <a:gd name="connsiteX8" fmla="*/ 2083076 w 8873467"/>
              <a:gd name="connsiteY8" fmla="*/ 942541 h 3927041"/>
              <a:gd name="connsiteX9" fmla="*/ 2476776 w 8873467"/>
              <a:gd name="connsiteY9" fmla="*/ 980641 h 3927041"/>
              <a:gd name="connsiteX10" fmla="*/ 2832376 w 8873467"/>
              <a:gd name="connsiteY10" fmla="*/ 1018741 h 3927041"/>
              <a:gd name="connsiteX11" fmla="*/ 3441976 w 8873467"/>
              <a:gd name="connsiteY11" fmla="*/ 1120341 h 3927041"/>
              <a:gd name="connsiteX12" fmla="*/ 3886476 w 8873467"/>
              <a:gd name="connsiteY12" fmla="*/ 1082241 h 3927041"/>
              <a:gd name="connsiteX13" fmla="*/ 4254776 w 8873467"/>
              <a:gd name="connsiteY13" fmla="*/ 980641 h 3927041"/>
              <a:gd name="connsiteX14" fmla="*/ 4597676 w 8873467"/>
              <a:gd name="connsiteY14" fmla="*/ 1018741 h 3927041"/>
              <a:gd name="connsiteX15" fmla="*/ 5029476 w 8873467"/>
              <a:gd name="connsiteY15" fmla="*/ 840941 h 3927041"/>
              <a:gd name="connsiteX16" fmla="*/ 5385076 w 8873467"/>
              <a:gd name="connsiteY16" fmla="*/ 764741 h 3927041"/>
              <a:gd name="connsiteX17" fmla="*/ 5867676 w 8873467"/>
              <a:gd name="connsiteY17" fmla="*/ 752041 h 3927041"/>
              <a:gd name="connsiteX18" fmla="*/ 6350276 w 8873467"/>
              <a:gd name="connsiteY18" fmla="*/ 713941 h 3927041"/>
              <a:gd name="connsiteX19" fmla="*/ 6883676 w 8873467"/>
              <a:gd name="connsiteY19" fmla="*/ 574241 h 3927041"/>
              <a:gd name="connsiteX20" fmla="*/ 7353576 w 8873467"/>
              <a:gd name="connsiteY20" fmla="*/ 332941 h 3927041"/>
              <a:gd name="connsiteX21" fmla="*/ 7671076 w 8873467"/>
              <a:gd name="connsiteY21" fmla="*/ 205941 h 3927041"/>
              <a:gd name="connsiteX22" fmla="*/ 8293376 w 8873467"/>
              <a:gd name="connsiteY22" fmla="*/ 15441 h 3927041"/>
              <a:gd name="connsiteX23" fmla="*/ 8369576 w 8873467"/>
              <a:gd name="connsiteY23" fmla="*/ 167841 h 3927041"/>
              <a:gd name="connsiteX24" fmla="*/ 8471176 w 8873467"/>
              <a:gd name="connsiteY24" fmla="*/ 371041 h 3927041"/>
              <a:gd name="connsiteX25" fmla="*/ 8560076 w 8873467"/>
              <a:gd name="connsiteY25" fmla="*/ 485341 h 3927041"/>
              <a:gd name="connsiteX26" fmla="*/ 8699776 w 8873467"/>
              <a:gd name="connsiteY26" fmla="*/ 523441 h 3927041"/>
              <a:gd name="connsiteX27" fmla="*/ 8873343 w 8873467"/>
              <a:gd name="connsiteY27" fmla="*/ 527674 h 3927041"/>
              <a:gd name="connsiteX28" fmla="*/ 8873343 w 8873467"/>
              <a:gd name="connsiteY28" fmla="*/ 3888941 h 3927041"/>
              <a:gd name="connsiteX29" fmla="*/ 276 w 8873467"/>
              <a:gd name="connsiteY29" fmla="*/ 3927041 h 3927041"/>
              <a:gd name="connsiteX30" fmla="*/ 276 w 8873467"/>
              <a:gd name="connsiteY30" fmla="*/ 1221941 h 3927041"/>
              <a:gd name="connsiteX0" fmla="*/ 276 w 8873467"/>
              <a:gd name="connsiteY0" fmla="*/ 1221941 h 3927041"/>
              <a:gd name="connsiteX1" fmla="*/ 178076 w 8873467"/>
              <a:gd name="connsiteY1" fmla="*/ 1285441 h 3927041"/>
              <a:gd name="connsiteX2" fmla="*/ 508276 w 8873467"/>
              <a:gd name="connsiteY2" fmla="*/ 1171141 h 3927041"/>
              <a:gd name="connsiteX3" fmla="*/ 774976 w 8873467"/>
              <a:gd name="connsiteY3" fmla="*/ 1171141 h 3927041"/>
              <a:gd name="connsiteX4" fmla="*/ 1232176 w 8873467"/>
              <a:gd name="connsiteY4" fmla="*/ 1234641 h 3927041"/>
              <a:gd name="connsiteX5" fmla="*/ 1473476 w 8873467"/>
              <a:gd name="connsiteY5" fmla="*/ 1234641 h 3927041"/>
              <a:gd name="connsiteX6" fmla="*/ 1752876 w 8873467"/>
              <a:gd name="connsiteY6" fmla="*/ 1196541 h 3927041"/>
              <a:gd name="connsiteX7" fmla="*/ 1917976 w 8873467"/>
              <a:gd name="connsiteY7" fmla="*/ 1107641 h 3927041"/>
              <a:gd name="connsiteX8" fmla="*/ 2083076 w 8873467"/>
              <a:gd name="connsiteY8" fmla="*/ 942541 h 3927041"/>
              <a:gd name="connsiteX9" fmla="*/ 2476776 w 8873467"/>
              <a:gd name="connsiteY9" fmla="*/ 980641 h 3927041"/>
              <a:gd name="connsiteX10" fmla="*/ 2832376 w 8873467"/>
              <a:gd name="connsiteY10" fmla="*/ 1018741 h 3927041"/>
              <a:gd name="connsiteX11" fmla="*/ 3441976 w 8873467"/>
              <a:gd name="connsiteY11" fmla="*/ 1120341 h 3927041"/>
              <a:gd name="connsiteX12" fmla="*/ 3886476 w 8873467"/>
              <a:gd name="connsiteY12" fmla="*/ 1082241 h 3927041"/>
              <a:gd name="connsiteX13" fmla="*/ 4254776 w 8873467"/>
              <a:gd name="connsiteY13" fmla="*/ 980641 h 3927041"/>
              <a:gd name="connsiteX14" fmla="*/ 4597676 w 8873467"/>
              <a:gd name="connsiteY14" fmla="*/ 1018741 h 3927041"/>
              <a:gd name="connsiteX15" fmla="*/ 5029476 w 8873467"/>
              <a:gd name="connsiteY15" fmla="*/ 840941 h 3927041"/>
              <a:gd name="connsiteX16" fmla="*/ 5385076 w 8873467"/>
              <a:gd name="connsiteY16" fmla="*/ 764741 h 3927041"/>
              <a:gd name="connsiteX17" fmla="*/ 5867676 w 8873467"/>
              <a:gd name="connsiteY17" fmla="*/ 752041 h 3927041"/>
              <a:gd name="connsiteX18" fmla="*/ 6350276 w 8873467"/>
              <a:gd name="connsiteY18" fmla="*/ 713941 h 3927041"/>
              <a:gd name="connsiteX19" fmla="*/ 6883676 w 8873467"/>
              <a:gd name="connsiteY19" fmla="*/ 574241 h 3927041"/>
              <a:gd name="connsiteX20" fmla="*/ 7353576 w 8873467"/>
              <a:gd name="connsiteY20" fmla="*/ 332941 h 3927041"/>
              <a:gd name="connsiteX21" fmla="*/ 7671076 w 8873467"/>
              <a:gd name="connsiteY21" fmla="*/ 205941 h 3927041"/>
              <a:gd name="connsiteX22" fmla="*/ 8293376 w 8873467"/>
              <a:gd name="connsiteY22" fmla="*/ 15441 h 3927041"/>
              <a:gd name="connsiteX23" fmla="*/ 8369576 w 8873467"/>
              <a:gd name="connsiteY23" fmla="*/ 167841 h 3927041"/>
              <a:gd name="connsiteX24" fmla="*/ 8471176 w 8873467"/>
              <a:gd name="connsiteY24" fmla="*/ 371041 h 3927041"/>
              <a:gd name="connsiteX25" fmla="*/ 8560076 w 8873467"/>
              <a:gd name="connsiteY25" fmla="*/ 485341 h 3927041"/>
              <a:gd name="connsiteX26" fmla="*/ 8699776 w 8873467"/>
              <a:gd name="connsiteY26" fmla="*/ 523441 h 3927041"/>
              <a:gd name="connsiteX27" fmla="*/ 8873343 w 8873467"/>
              <a:gd name="connsiteY27" fmla="*/ 527674 h 3927041"/>
              <a:gd name="connsiteX28" fmla="*/ 8873343 w 8873467"/>
              <a:gd name="connsiteY28" fmla="*/ 3888941 h 3927041"/>
              <a:gd name="connsiteX29" fmla="*/ 276 w 8873467"/>
              <a:gd name="connsiteY29" fmla="*/ 3927041 h 3927041"/>
              <a:gd name="connsiteX30" fmla="*/ 276 w 8873467"/>
              <a:gd name="connsiteY30" fmla="*/ 1221941 h 3927041"/>
              <a:gd name="connsiteX0" fmla="*/ 276 w 8873467"/>
              <a:gd name="connsiteY0" fmla="*/ 1221941 h 3927041"/>
              <a:gd name="connsiteX1" fmla="*/ 178076 w 8873467"/>
              <a:gd name="connsiteY1" fmla="*/ 1285441 h 3927041"/>
              <a:gd name="connsiteX2" fmla="*/ 508276 w 8873467"/>
              <a:gd name="connsiteY2" fmla="*/ 1171141 h 3927041"/>
              <a:gd name="connsiteX3" fmla="*/ 774976 w 8873467"/>
              <a:gd name="connsiteY3" fmla="*/ 1171141 h 3927041"/>
              <a:gd name="connsiteX4" fmla="*/ 1232176 w 8873467"/>
              <a:gd name="connsiteY4" fmla="*/ 1234641 h 3927041"/>
              <a:gd name="connsiteX5" fmla="*/ 1473476 w 8873467"/>
              <a:gd name="connsiteY5" fmla="*/ 1234641 h 3927041"/>
              <a:gd name="connsiteX6" fmla="*/ 1752876 w 8873467"/>
              <a:gd name="connsiteY6" fmla="*/ 1196541 h 3927041"/>
              <a:gd name="connsiteX7" fmla="*/ 1917976 w 8873467"/>
              <a:gd name="connsiteY7" fmla="*/ 1107641 h 3927041"/>
              <a:gd name="connsiteX8" fmla="*/ 2140226 w 8873467"/>
              <a:gd name="connsiteY8" fmla="*/ 1037791 h 3927041"/>
              <a:gd name="connsiteX9" fmla="*/ 2476776 w 8873467"/>
              <a:gd name="connsiteY9" fmla="*/ 980641 h 3927041"/>
              <a:gd name="connsiteX10" fmla="*/ 2832376 w 8873467"/>
              <a:gd name="connsiteY10" fmla="*/ 1018741 h 3927041"/>
              <a:gd name="connsiteX11" fmla="*/ 3441976 w 8873467"/>
              <a:gd name="connsiteY11" fmla="*/ 1120341 h 3927041"/>
              <a:gd name="connsiteX12" fmla="*/ 3886476 w 8873467"/>
              <a:gd name="connsiteY12" fmla="*/ 1082241 h 3927041"/>
              <a:gd name="connsiteX13" fmla="*/ 4254776 w 8873467"/>
              <a:gd name="connsiteY13" fmla="*/ 980641 h 3927041"/>
              <a:gd name="connsiteX14" fmla="*/ 4597676 w 8873467"/>
              <a:gd name="connsiteY14" fmla="*/ 1018741 h 3927041"/>
              <a:gd name="connsiteX15" fmla="*/ 5029476 w 8873467"/>
              <a:gd name="connsiteY15" fmla="*/ 840941 h 3927041"/>
              <a:gd name="connsiteX16" fmla="*/ 5385076 w 8873467"/>
              <a:gd name="connsiteY16" fmla="*/ 764741 h 3927041"/>
              <a:gd name="connsiteX17" fmla="*/ 5867676 w 8873467"/>
              <a:gd name="connsiteY17" fmla="*/ 752041 h 3927041"/>
              <a:gd name="connsiteX18" fmla="*/ 6350276 w 8873467"/>
              <a:gd name="connsiteY18" fmla="*/ 713941 h 3927041"/>
              <a:gd name="connsiteX19" fmla="*/ 6883676 w 8873467"/>
              <a:gd name="connsiteY19" fmla="*/ 574241 h 3927041"/>
              <a:gd name="connsiteX20" fmla="*/ 7353576 w 8873467"/>
              <a:gd name="connsiteY20" fmla="*/ 332941 h 3927041"/>
              <a:gd name="connsiteX21" fmla="*/ 7671076 w 8873467"/>
              <a:gd name="connsiteY21" fmla="*/ 205941 h 3927041"/>
              <a:gd name="connsiteX22" fmla="*/ 8293376 w 8873467"/>
              <a:gd name="connsiteY22" fmla="*/ 15441 h 3927041"/>
              <a:gd name="connsiteX23" fmla="*/ 8369576 w 8873467"/>
              <a:gd name="connsiteY23" fmla="*/ 167841 h 3927041"/>
              <a:gd name="connsiteX24" fmla="*/ 8471176 w 8873467"/>
              <a:gd name="connsiteY24" fmla="*/ 371041 h 3927041"/>
              <a:gd name="connsiteX25" fmla="*/ 8560076 w 8873467"/>
              <a:gd name="connsiteY25" fmla="*/ 485341 h 3927041"/>
              <a:gd name="connsiteX26" fmla="*/ 8699776 w 8873467"/>
              <a:gd name="connsiteY26" fmla="*/ 523441 h 3927041"/>
              <a:gd name="connsiteX27" fmla="*/ 8873343 w 8873467"/>
              <a:gd name="connsiteY27" fmla="*/ 527674 h 3927041"/>
              <a:gd name="connsiteX28" fmla="*/ 8873343 w 8873467"/>
              <a:gd name="connsiteY28" fmla="*/ 3888941 h 3927041"/>
              <a:gd name="connsiteX29" fmla="*/ 276 w 8873467"/>
              <a:gd name="connsiteY29" fmla="*/ 3927041 h 3927041"/>
              <a:gd name="connsiteX30" fmla="*/ 276 w 8873467"/>
              <a:gd name="connsiteY30" fmla="*/ 1221941 h 3927041"/>
              <a:gd name="connsiteX0" fmla="*/ 276 w 8873467"/>
              <a:gd name="connsiteY0" fmla="*/ 1221941 h 3927041"/>
              <a:gd name="connsiteX1" fmla="*/ 178076 w 8873467"/>
              <a:gd name="connsiteY1" fmla="*/ 1285441 h 3927041"/>
              <a:gd name="connsiteX2" fmla="*/ 508276 w 8873467"/>
              <a:gd name="connsiteY2" fmla="*/ 1171141 h 3927041"/>
              <a:gd name="connsiteX3" fmla="*/ 774976 w 8873467"/>
              <a:gd name="connsiteY3" fmla="*/ 1171141 h 3927041"/>
              <a:gd name="connsiteX4" fmla="*/ 1232176 w 8873467"/>
              <a:gd name="connsiteY4" fmla="*/ 1234641 h 3927041"/>
              <a:gd name="connsiteX5" fmla="*/ 1473476 w 8873467"/>
              <a:gd name="connsiteY5" fmla="*/ 1234641 h 3927041"/>
              <a:gd name="connsiteX6" fmla="*/ 1752876 w 8873467"/>
              <a:gd name="connsiteY6" fmla="*/ 1196541 h 3927041"/>
              <a:gd name="connsiteX7" fmla="*/ 1917976 w 8873467"/>
              <a:gd name="connsiteY7" fmla="*/ 1107641 h 3927041"/>
              <a:gd name="connsiteX8" fmla="*/ 2108476 w 8873467"/>
              <a:gd name="connsiteY8" fmla="*/ 967941 h 3927041"/>
              <a:gd name="connsiteX9" fmla="*/ 2476776 w 8873467"/>
              <a:gd name="connsiteY9" fmla="*/ 980641 h 3927041"/>
              <a:gd name="connsiteX10" fmla="*/ 2832376 w 8873467"/>
              <a:gd name="connsiteY10" fmla="*/ 1018741 h 3927041"/>
              <a:gd name="connsiteX11" fmla="*/ 3441976 w 8873467"/>
              <a:gd name="connsiteY11" fmla="*/ 1120341 h 3927041"/>
              <a:gd name="connsiteX12" fmla="*/ 3886476 w 8873467"/>
              <a:gd name="connsiteY12" fmla="*/ 1082241 h 3927041"/>
              <a:gd name="connsiteX13" fmla="*/ 4254776 w 8873467"/>
              <a:gd name="connsiteY13" fmla="*/ 980641 h 3927041"/>
              <a:gd name="connsiteX14" fmla="*/ 4597676 w 8873467"/>
              <a:gd name="connsiteY14" fmla="*/ 1018741 h 3927041"/>
              <a:gd name="connsiteX15" fmla="*/ 5029476 w 8873467"/>
              <a:gd name="connsiteY15" fmla="*/ 840941 h 3927041"/>
              <a:gd name="connsiteX16" fmla="*/ 5385076 w 8873467"/>
              <a:gd name="connsiteY16" fmla="*/ 764741 h 3927041"/>
              <a:gd name="connsiteX17" fmla="*/ 5867676 w 8873467"/>
              <a:gd name="connsiteY17" fmla="*/ 752041 h 3927041"/>
              <a:gd name="connsiteX18" fmla="*/ 6350276 w 8873467"/>
              <a:gd name="connsiteY18" fmla="*/ 713941 h 3927041"/>
              <a:gd name="connsiteX19" fmla="*/ 6883676 w 8873467"/>
              <a:gd name="connsiteY19" fmla="*/ 574241 h 3927041"/>
              <a:gd name="connsiteX20" fmla="*/ 7353576 w 8873467"/>
              <a:gd name="connsiteY20" fmla="*/ 332941 h 3927041"/>
              <a:gd name="connsiteX21" fmla="*/ 7671076 w 8873467"/>
              <a:gd name="connsiteY21" fmla="*/ 205941 h 3927041"/>
              <a:gd name="connsiteX22" fmla="*/ 8293376 w 8873467"/>
              <a:gd name="connsiteY22" fmla="*/ 15441 h 3927041"/>
              <a:gd name="connsiteX23" fmla="*/ 8369576 w 8873467"/>
              <a:gd name="connsiteY23" fmla="*/ 167841 h 3927041"/>
              <a:gd name="connsiteX24" fmla="*/ 8471176 w 8873467"/>
              <a:gd name="connsiteY24" fmla="*/ 371041 h 3927041"/>
              <a:gd name="connsiteX25" fmla="*/ 8560076 w 8873467"/>
              <a:gd name="connsiteY25" fmla="*/ 485341 h 3927041"/>
              <a:gd name="connsiteX26" fmla="*/ 8699776 w 8873467"/>
              <a:gd name="connsiteY26" fmla="*/ 523441 h 3927041"/>
              <a:gd name="connsiteX27" fmla="*/ 8873343 w 8873467"/>
              <a:gd name="connsiteY27" fmla="*/ 527674 h 3927041"/>
              <a:gd name="connsiteX28" fmla="*/ 8873343 w 8873467"/>
              <a:gd name="connsiteY28" fmla="*/ 3888941 h 3927041"/>
              <a:gd name="connsiteX29" fmla="*/ 276 w 8873467"/>
              <a:gd name="connsiteY29" fmla="*/ 3927041 h 3927041"/>
              <a:gd name="connsiteX30" fmla="*/ 276 w 8873467"/>
              <a:gd name="connsiteY30" fmla="*/ 1221941 h 3927041"/>
              <a:gd name="connsiteX0" fmla="*/ 276 w 8873467"/>
              <a:gd name="connsiteY0" fmla="*/ 1221941 h 3927041"/>
              <a:gd name="connsiteX1" fmla="*/ 178076 w 8873467"/>
              <a:gd name="connsiteY1" fmla="*/ 1285441 h 3927041"/>
              <a:gd name="connsiteX2" fmla="*/ 508276 w 8873467"/>
              <a:gd name="connsiteY2" fmla="*/ 1171141 h 3927041"/>
              <a:gd name="connsiteX3" fmla="*/ 774976 w 8873467"/>
              <a:gd name="connsiteY3" fmla="*/ 1171141 h 3927041"/>
              <a:gd name="connsiteX4" fmla="*/ 1232176 w 8873467"/>
              <a:gd name="connsiteY4" fmla="*/ 1234641 h 3927041"/>
              <a:gd name="connsiteX5" fmla="*/ 1473476 w 8873467"/>
              <a:gd name="connsiteY5" fmla="*/ 1234641 h 3927041"/>
              <a:gd name="connsiteX6" fmla="*/ 1752876 w 8873467"/>
              <a:gd name="connsiteY6" fmla="*/ 1196541 h 3927041"/>
              <a:gd name="connsiteX7" fmla="*/ 1917976 w 8873467"/>
              <a:gd name="connsiteY7" fmla="*/ 1107641 h 3927041"/>
              <a:gd name="connsiteX8" fmla="*/ 2108476 w 8873467"/>
              <a:gd name="connsiteY8" fmla="*/ 967941 h 3927041"/>
              <a:gd name="connsiteX9" fmla="*/ 2476776 w 8873467"/>
              <a:gd name="connsiteY9" fmla="*/ 980641 h 3927041"/>
              <a:gd name="connsiteX10" fmla="*/ 2832376 w 8873467"/>
              <a:gd name="connsiteY10" fmla="*/ 1018741 h 3927041"/>
              <a:gd name="connsiteX11" fmla="*/ 3441976 w 8873467"/>
              <a:gd name="connsiteY11" fmla="*/ 1120341 h 3927041"/>
              <a:gd name="connsiteX12" fmla="*/ 3886476 w 8873467"/>
              <a:gd name="connsiteY12" fmla="*/ 1082241 h 3927041"/>
              <a:gd name="connsiteX13" fmla="*/ 4254776 w 8873467"/>
              <a:gd name="connsiteY13" fmla="*/ 980641 h 3927041"/>
              <a:gd name="connsiteX14" fmla="*/ 4597676 w 8873467"/>
              <a:gd name="connsiteY14" fmla="*/ 1018741 h 3927041"/>
              <a:gd name="connsiteX15" fmla="*/ 5029476 w 8873467"/>
              <a:gd name="connsiteY15" fmla="*/ 840941 h 3927041"/>
              <a:gd name="connsiteX16" fmla="*/ 5385076 w 8873467"/>
              <a:gd name="connsiteY16" fmla="*/ 764741 h 3927041"/>
              <a:gd name="connsiteX17" fmla="*/ 5867676 w 8873467"/>
              <a:gd name="connsiteY17" fmla="*/ 752041 h 3927041"/>
              <a:gd name="connsiteX18" fmla="*/ 6350276 w 8873467"/>
              <a:gd name="connsiteY18" fmla="*/ 713941 h 3927041"/>
              <a:gd name="connsiteX19" fmla="*/ 6883676 w 8873467"/>
              <a:gd name="connsiteY19" fmla="*/ 574241 h 3927041"/>
              <a:gd name="connsiteX20" fmla="*/ 7353576 w 8873467"/>
              <a:gd name="connsiteY20" fmla="*/ 332941 h 3927041"/>
              <a:gd name="connsiteX21" fmla="*/ 7671076 w 8873467"/>
              <a:gd name="connsiteY21" fmla="*/ 205941 h 3927041"/>
              <a:gd name="connsiteX22" fmla="*/ 8293376 w 8873467"/>
              <a:gd name="connsiteY22" fmla="*/ 15441 h 3927041"/>
              <a:gd name="connsiteX23" fmla="*/ 8369576 w 8873467"/>
              <a:gd name="connsiteY23" fmla="*/ 167841 h 3927041"/>
              <a:gd name="connsiteX24" fmla="*/ 8471176 w 8873467"/>
              <a:gd name="connsiteY24" fmla="*/ 371041 h 3927041"/>
              <a:gd name="connsiteX25" fmla="*/ 8560076 w 8873467"/>
              <a:gd name="connsiteY25" fmla="*/ 485341 h 3927041"/>
              <a:gd name="connsiteX26" fmla="*/ 8699776 w 8873467"/>
              <a:gd name="connsiteY26" fmla="*/ 523441 h 3927041"/>
              <a:gd name="connsiteX27" fmla="*/ 8873343 w 8873467"/>
              <a:gd name="connsiteY27" fmla="*/ 527674 h 3927041"/>
              <a:gd name="connsiteX28" fmla="*/ 8873343 w 8873467"/>
              <a:gd name="connsiteY28" fmla="*/ 3888941 h 3927041"/>
              <a:gd name="connsiteX29" fmla="*/ 276 w 8873467"/>
              <a:gd name="connsiteY29" fmla="*/ 3927041 h 3927041"/>
              <a:gd name="connsiteX30" fmla="*/ 276 w 8873467"/>
              <a:gd name="connsiteY30" fmla="*/ 1221941 h 3927041"/>
              <a:gd name="connsiteX0" fmla="*/ 276 w 8873467"/>
              <a:gd name="connsiteY0" fmla="*/ 1221941 h 3927041"/>
              <a:gd name="connsiteX1" fmla="*/ 178076 w 8873467"/>
              <a:gd name="connsiteY1" fmla="*/ 1285441 h 3927041"/>
              <a:gd name="connsiteX2" fmla="*/ 508276 w 8873467"/>
              <a:gd name="connsiteY2" fmla="*/ 1171141 h 3927041"/>
              <a:gd name="connsiteX3" fmla="*/ 774976 w 8873467"/>
              <a:gd name="connsiteY3" fmla="*/ 1171141 h 3927041"/>
              <a:gd name="connsiteX4" fmla="*/ 1232176 w 8873467"/>
              <a:gd name="connsiteY4" fmla="*/ 1234641 h 3927041"/>
              <a:gd name="connsiteX5" fmla="*/ 1473476 w 8873467"/>
              <a:gd name="connsiteY5" fmla="*/ 1234641 h 3927041"/>
              <a:gd name="connsiteX6" fmla="*/ 1752876 w 8873467"/>
              <a:gd name="connsiteY6" fmla="*/ 1196541 h 3927041"/>
              <a:gd name="connsiteX7" fmla="*/ 1917976 w 8873467"/>
              <a:gd name="connsiteY7" fmla="*/ 1107641 h 3927041"/>
              <a:gd name="connsiteX8" fmla="*/ 2108476 w 8873467"/>
              <a:gd name="connsiteY8" fmla="*/ 967941 h 3927041"/>
              <a:gd name="connsiteX9" fmla="*/ 2381525 w 8873467"/>
              <a:gd name="connsiteY9" fmla="*/ 1070783 h 3927041"/>
              <a:gd name="connsiteX10" fmla="*/ 2476776 w 8873467"/>
              <a:gd name="connsiteY10" fmla="*/ 980641 h 3927041"/>
              <a:gd name="connsiteX11" fmla="*/ 2832376 w 8873467"/>
              <a:gd name="connsiteY11" fmla="*/ 1018741 h 3927041"/>
              <a:gd name="connsiteX12" fmla="*/ 3441976 w 8873467"/>
              <a:gd name="connsiteY12" fmla="*/ 1120341 h 3927041"/>
              <a:gd name="connsiteX13" fmla="*/ 3886476 w 8873467"/>
              <a:gd name="connsiteY13" fmla="*/ 1082241 h 3927041"/>
              <a:gd name="connsiteX14" fmla="*/ 4254776 w 8873467"/>
              <a:gd name="connsiteY14" fmla="*/ 980641 h 3927041"/>
              <a:gd name="connsiteX15" fmla="*/ 4597676 w 8873467"/>
              <a:gd name="connsiteY15" fmla="*/ 1018741 h 3927041"/>
              <a:gd name="connsiteX16" fmla="*/ 5029476 w 8873467"/>
              <a:gd name="connsiteY16" fmla="*/ 840941 h 3927041"/>
              <a:gd name="connsiteX17" fmla="*/ 5385076 w 8873467"/>
              <a:gd name="connsiteY17" fmla="*/ 764741 h 3927041"/>
              <a:gd name="connsiteX18" fmla="*/ 5867676 w 8873467"/>
              <a:gd name="connsiteY18" fmla="*/ 752041 h 3927041"/>
              <a:gd name="connsiteX19" fmla="*/ 6350276 w 8873467"/>
              <a:gd name="connsiteY19" fmla="*/ 713941 h 3927041"/>
              <a:gd name="connsiteX20" fmla="*/ 6883676 w 8873467"/>
              <a:gd name="connsiteY20" fmla="*/ 574241 h 3927041"/>
              <a:gd name="connsiteX21" fmla="*/ 7353576 w 8873467"/>
              <a:gd name="connsiteY21" fmla="*/ 332941 h 3927041"/>
              <a:gd name="connsiteX22" fmla="*/ 7671076 w 8873467"/>
              <a:gd name="connsiteY22" fmla="*/ 205941 h 3927041"/>
              <a:gd name="connsiteX23" fmla="*/ 8293376 w 8873467"/>
              <a:gd name="connsiteY23" fmla="*/ 15441 h 3927041"/>
              <a:gd name="connsiteX24" fmla="*/ 8369576 w 8873467"/>
              <a:gd name="connsiteY24" fmla="*/ 167841 h 3927041"/>
              <a:gd name="connsiteX25" fmla="*/ 8471176 w 8873467"/>
              <a:gd name="connsiteY25" fmla="*/ 371041 h 3927041"/>
              <a:gd name="connsiteX26" fmla="*/ 8560076 w 8873467"/>
              <a:gd name="connsiteY26" fmla="*/ 485341 h 3927041"/>
              <a:gd name="connsiteX27" fmla="*/ 8699776 w 8873467"/>
              <a:gd name="connsiteY27" fmla="*/ 523441 h 3927041"/>
              <a:gd name="connsiteX28" fmla="*/ 8873343 w 8873467"/>
              <a:gd name="connsiteY28" fmla="*/ 527674 h 3927041"/>
              <a:gd name="connsiteX29" fmla="*/ 8873343 w 8873467"/>
              <a:gd name="connsiteY29" fmla="*/ 3888941 h 3927041"/>
              <a:gd name="connsiteX30" fmla="*/ 276 w 8873467"/>
              <a:gd name="connsiteY30" fmla="*/ 3927041 h 3927041"/>
              <a:gd name="connsiteX31" fmla="*/ 276 w 8873467"/>
              <a:gd name="connsiteY31" fmla="*/ 1221941 h 3927041"/>
              <a:gd name="connsiteX0" fmla="*/ 276 w 8873467"/>
              <a:gd name="connsiteY0" fmla="*/ 1221941 h 3927041"/>
              <a:gd name="connsiteX1" fmla="*/ 178076 w 8873467"/>
              <a:gd name="connsiteY1" fmla="*/ 1285441 h 3927041"/>
              <a:gd name="connsiteX2" fmla="*/ 508276 w 8873467"/>
              <a:gd name="connsiteY2" fmla="*/ 1171141 h 3927041"/>
              <a:gd name="connsiteX3" fmla="*/ 774976 w 8873467"/>
              <a:gd name="connsiteY3" fmla="*/ 1171141 h 3927041"/>
              <a:gd name="connsiteX4" fmla="*/ 1232176 w 8873467"/>
              <a:gd name="connsiteY4" fmla="*/ 1234641 h 3927041"/>
              <a:gd name="connsiteX5" fmla="*/ 1473476 w 8873467"/>
              <a:gd name="connsiteY5" fmla="*/ 1234641 h 3927041"/>
              <a:gd name="connsiteX6" fmla="*/ 1752876 w 8873467"/>
              <a:gd name="connsiteY6" fmla="*/ 1196541 h 3927041"/>
              <a:gd name="connsiteX7" fmla="*/ 1917976 w 8873467"/>
              <a:gd name="connsiteY7" fmla="*/ 1107641 h 3927041"/>
              <a:gd name="connsiteX8" fmla="*/ 2108476 w 8873467"/>
              <a:gd name="connsiteY8" fmla="*/ 967941 h 3927041"/>
              <a:gd name="connsiteX9" fmla="*/ 2286275 w 8873467"/>
              <a:gd name="connsiteY9" fmla="*/ 937433 h 3927041"/>
              <a:gd name="connsiteX10" fmla="*/ 2476776 w 8873467"/>
              <a:gd name="connsiteY10" fmla="*/ 980641 h 3927041"/>
              <a:gd name="connsiteX11" fmla="*/ 2832376 w 8873467"/>
              <a:gd name="connsiteY11" fmla="*/ 1018741 h 3927041"/>
              <a:gd name="connsiteX12" fmla="*/ 3441976 w 8873467"/>
              <a:gd name="connsiteY12" fmla="*/ 1120341 h 3927041"/>
              <a:gd name="connsiteX13" fmla="*/ 3886476 w 8873467"/>
              <a:gd name="connsiteY13" fmla="*/ 1082241 h 3927041"/>
              <a:gd name="connsiteX14" fmla="*/ 4254776 w 8873467"/>
              <a:gd name="connsiteY14" fmla="*/ 980641 h 3927041"/>
              <a:gd name="connsiteX15" fmla="*/ 4597676 w 8873467"/>
              <a:gd name="connsiteY15" fmla="*/ 1018741 h 3927041"/>
              <a:gd name="connsiteX16" fmla="*/ 5029476 w 8873467"/>
              <a:gd name="connsiteY16" fmla="*/ 840941 h 3927041"/>
              <a:gd name="connsiteX17" fmla="*/ 5385076 w 8873467"/>
              <a:gd name="connsiteY17" fmla="*/ 764741 h 3927041"/>
              <a:gd name="connsiteX18" fmla="*/ 5867676 w 8873467"/>
              <a:gd name="connsiteY18" fmla="*/ 752041 h 3927041"/>
              <a:gd name="connsiteX19" fmla="*/ 6350276 w 8873467"/>
              <a:gd name="connsiteY19" fmla="*/ 713941 h 3927041"/>
              <a:gd name="connsiteX20" fmla="*/ 6883676 w 8873467"/>
              <a:gd name="connsiteY20" fmla="*/ 574241 h 3927041"/>
              <a:gd name="connsiteX21" fmla="*/ 7353576 w 8873467"/>
              <a:gd name="connsiteY21" fmla="*/ 332941 h 3927041"/>
              <a:gd name="connsiteX22" fmla="*/ 7671076 w 8873467"/>
              <a:gd name="connsiteY22" fmla="*/ 205941 h 3927041"/>
              <a:gd name="connsiteX23" fmla="*/ 8293376 w 8873467"/>
              <a:gd name="connsiteY23" fmla="*/ 15441 h 3927041"/>
              <a:gd name="connsiteX24" fmla="*/ 8369576 w 8873467"/>
              <a:gd name="connsiteY24" fmla="*/ 167841 h 3927041"/>
              <a:gd name="connsiteX25" fmla="*/ 8471176 w 8873467"/>
              <a:gd name="connsiteY25" fmla="*/ 371041 h 3927041"/>
              <a:gd name="connsiteX26" fmla="*/ 8560076 w 8873467"/>
              <a:gd name="connsiteY26" fmla="*/ 485341 h 3927041"/>
              <a:gd name="connsiteX27" fmla="*/ 8699776 w 8873467"/>
              <a:gd name="connsiteY27" fmla="*/ 523441 h 3927041"/>
              <a:gd name="connsiteX28" fmla="*/ 8873343 w 8873467"/>
              <a:gd name="connsiteY28" fmla="*/ 527674 h 3927041"/>
              <a:gd name="connsiteX29" fmla="*/ 8873343 w 8873467"/>
              <a:gd name="connsiteY29" fmla="*/ 3888941 h 3927041"/>
              <a:gd name="connsiteX30" fmla="*/ 276 w 8873467"/>
              <a:gd name="connsiteY30" fmla="*/ 3927041 h 3927041"/>
              <a:gd name="connsiteX31" fmla="*/ 276 w 8873467"/>
              <a:gd name="connsiteY31" fmla="*/ 1221941 h 3927041"/>
              <a:gd name="connsiteX0" fmla="*/ 276 w 8873467"/>
              <a:gd name="connsiteY0" fmla="*/ 1221941 h 3927041"/>
              <a:gd name="connsiteX1" fmla="*/ 178076 w 8873467"/>
              <a:gd name="connsiteY1" fmla="*/ 1285441 h 3927041"/>
              <a:gd name="connsiteX2" fmla="*/ 508276 w 8873467"/>
              <a:gd name="connsiteY2" fmla="*/ 1171141 h 3927041"/>
              <a:gd name="connsiteX3" fmla="*/ 774976 w 8873467"/>
              <a:gd name="connsiteY3" fmla="*/ 1171141 h 3927041"/>
              <a:gd name="connsiteX4" fmla="*/ 1232176 w 8873467"/>
              <a:gd name="connsiteY4" fmla="*/ 1234641 h 3927041"/>
              <a:gd name="connsiteX5" fmla="*/ 1473476 w 8873467"/>
              <a:gd name="connsiteY5" fmla="*/ 1234641 h 3927041"/>
              <a:gd name="connsiteX6" fmla="*/ 1752876 w 8873467"/>
              <a:gd name="connsiteY6" fmla="*/ 1196541 h 3927041"/>
              <a:gd name="connsiteX7" fmla="*/ 1917976 w 8873467"/>
              <a:gd name="connsiteY7" fmla="*/ 1107641 h 3927041"/>
              <a:gd name="connsiteX8" fmla="*/ 2095776 w 8873467"/>
              <a:gd name="connsiteY8" fmla="*/ 1006041 h 3927041"/>
              <a:gd name="connsiteX9" fmla="*/ 2286275 w 8873467"/>
              <a:gd name="connsiteY9" fmla="*/ 937433 h 3927041"/>
              <a:gd name="connsiteX10" fmla="*/ 2476776 w 8873467"/>
              <a:gd name="connsiteY10" fmla="*/ 980641 h 3927041"/>
              <a:gd name="connsiteX11" fmla="*/ 2832376 w 8873467"/>
              <a:gd name="connsiteY11" fmla="*/ 1018741 h 3927041"/>
              <a:gd name="connsiteX12" fmla="*/ 3441976 w 8873467"/>
              <a:gd name="connsiteY12" fmla="*/ 1120341 h 3927041"/>
              <a:gd name="connsiteX13" fmla="*/ 3886476 w 8873467"/>
              <a:gd name="connsiteY13" fmla="*/ 1082241 h 3927041"/>
              <a:gd name="connsiteX14" fmla="*/ 4254776 w 8873467"/>
              <a:gd name="connsiteY14" fmla="*/ 980641 h 3927041"/>
              <a:gd name="connsiteX15" fmla="*/ 4597676 w 8873467"/>
              <a:gd name="connsiteY15" fmla="*/ 1018741 h 3927041"/>
              <a:gd name="connsiteX16" fmla="*/ 5029476 w 8873467"/>
              <a:gd name="connsiteY16" fmla="*/ 840941 h 3927041"/>
              <a:gd name="connsiteX17" fmla="*/ 5385076 w 8873467"/>
              <a:gd name="connsiteY17" fmla="*/ 764741 h 3927041"/>
              <a:gd name="connsiteX18" fmla="*/ 5867676 w 8873467"/>
              <a:gd name="connsiteY18" fmla="*/ 752041 h 3927041"/>
              <a:gd name="connsiteX19" fmla="*/ 6350276 w 8873467"/>
              <a:gd name="connsiteY19" fmla="*/ 713941 h 3927041"/>
              <a:gd name="connsiteX20" fmla="*/ 6883676 w 8873467"/>
              <a:gd name="connsiteY20" fmla="*/ 574241 h 3927041"/>
              <a:gd name="connsiteX21" fmla="*/ 7353576 w 8873467"/>
              <a:gd name="connsiteY21" fmla="*/ 332941 h 3927041"/>
              <a:gd name="connsiteX22" fmla="*/ 7671076 w 8873467"/>
              <a:gd name="connsiteY22" fmla="*/ 205941 h 3927041"/>
              <a:gd name="connsiteX23" fmla="*/ 8293376 w 8873467"/>
              <a:gd name="connsiteY23" fmla="*/ 15441 h 3927041"/>
              <a:gd name="connsiteX24" fmla="*/ 8369576 w 8873467"/>
              <a:gd name="connsiteY24" fmla="*/ 167841 h 3927041"/>
              <a:gd name="connsiteX25" fmla="*/ 8471176 w 8873467"/>
              <a:gd name="connsiteY25" fmla="*/ 371041 h 3927041"/>
              <a:gd name="connsiteX26" fmla="*/ 8560076 w 8873467"/>
              <a:gd name="connsiteY26" fmla="*/ 485341 h 3927041"/>
              <a:gd name="connsiteX27" fmla="*/ 8699776 w 8873467"/>
              <a:gd name="connsiteY27" fmla="*/ 523441 h 3927041"/>
              <a:gd name="connsiteX28" fmla="*/ 8873343 w 8873467"/>
              <a:gd name="connsiteY28" fmla="*/ 527674 h 3927041"/>
              <a:gd name="connsiteX29" fmla="*/ 8873343 w 8873467"/>
              <a:gd name="connsiteY29" fmla="*/ 3888941 h 3927041"/>
              <a:gd name="connsiteX30" fmla="*/ 276 w 8873467"/>
              <a:gd name="connsiteY30" fmla="*/ 3927041 h 3927041"/>
              <a:gd name="connsiteX31" fmla="*/ 276 w 8873467"/>
              <a:gd name="connsiteY31" fmla="*/ 1221941 h 3927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873467" h="3927041">
                <a:moveTo>
                  <a:pt x="276" y="1221941"/>
                </a:moveTo>
                <a:lnTo>
                  <a:pt x="178076" y="1285441"/>
                </a:lnTo>
                <a:lnTo>
                  <a:pt x="508276" y="1171141"/>
                </a:lnTo>
                <a:lnTo>
                  <a:pt x="774976" y="1171141"/>
                </a:lnTo>
                <a:lnTo>
                  <a:pt x="1232176" y="1234641"/>
                </a:lnTo>
                <a:lnTo>
                  <a:pt x="1473476" y="1234641"/>
                </a:lnTo>
                <a:lnTo>
                  <a:pt x="1752876" y="1196541"/>
                </a:lnTo>
                <a:lnTo>
                  <a:pt x="1917976" y="1107641"/>
                </a:lnTo>
                <a:lnTo>
                  <a:pt x="2095776" y="1006041"/>
                </a:lnTo>
                <a:cubicBezTo>
                  <a:pt x="2165626" y="980848"/>
                  <a:pt x="2224892" y="935316"/>
                  <a:pt x="2286275" y="937433"/>
                </a:cubicBezTo>
                <a:cubicBezTo>
                  <a:pt x="2347658" y="939550"/>
                  <a:pt x="2394226" y="970265"/>
                  <a:pt x="2476776" y="980641"/>
                </a:cubicBezTo>
                <a:lnTo>
                  <a:pt x="2832376" y="1018741"/>
                </a:lnTo>
                <a:lnTo>
                  <a:pt x="3441976" y="1120341"/>
                </a:lnTo>
                <a:lnTo>
                  <a:pt x="3886476" y="1082241"/>
                </a:lnTo>
                <a:lnTo>
                  <a:pt x="4254776" y="980641"/>
                </a:lnTo>
                <a:lnTo>
                  <a:pt x="4597676" y="1018741"/>
                </a:lnTo>
                <a:lnTo>
                  <a:pt x="5029476" y="840941"/>
                </a:lnTo>
                <a:lnTo>
                  <a:pt x="5385076" y="764741"/>
                </a:lnTo>
                <a:lnTo>
                  <a:pt x="5867676" y="752041"/>
                </a:lnTo>
                <a:lnTo>
                  <a:pt x="6350276" y="713941"/>
                </a:lnTo>
                <a:lnTo>
                  <a:pt x="6883676" y="574241"/>
                </a:lnTo>
                <a:cubicBezTo>
                  <a:pt x="7069943" y="561541"/>
                  <a:pt x="7222343" y="394324"/>
                  <a:pt x="7353576" y="332941"/>
                </a:cubicBezTo>
                <a:cubicBezTo>
                  <a:pt x="7484809" y="271558"/>
                  <a:pt x="7527143" y="256741"/>
                  <a:pt x="7671076" y="205941"/>
                </a:cubicBezTo>
                <a:cubicBezTo>
                  <a:pt x="7933543" y="167841"/>
                  <a:pt x="8221409" y="-60759"/>
                  <a:pt x="8293376" y="15441"/>
                </a:cubicBezTo>
                <a:lnTo>
                  <a:pt x="8369576" y="167841"/>
                </a:lnTo>
                <a:lnTo>
                  <a:pt x="8471176" y="371041"/>
                </a:lnTo>
                <a:lnTo>
                  <a:pt x="8560076" y="485341"/>
                </a:lnTo>
                <a:cubicBezTo>
                  <a:pt x="8606643" y="498041"/>
                  <a:pt x="8647565" y="516386"/>
                  <a:pt x="8699776" y="523441"/>
                </a:cubicBezTo>
                <a:cubicBezTo>
                  <a:pt x="8751987" y="530496"/>
                  <a:pt x="8831010" y="527674"/>
                  <a:pt x="8873343" y="527674"/>
                </a:cubicBezTo>
                <a:cubicBezTo>
                  <a:pt x="8874754" y="1648096"/>
                  <a:pt x="8863465" y="2764286"/>
                  <a:pt x="8873343" y="3888941"/>
                </a:cubicBezTo>
                <a:lnTo>
                  <a:pt x="276" y="3927041"/>
                </a:lnTo>
                <a:cubicBezTo>
                  <a:pt x="-3957" y="3029574"/>
                  <a:pt x="42609" y="2119408"/>
                  <a:pt x="276" y="1221941"/>
                </a:cubicBezTo>
                <a:close/>
              </a:path>
            </a:pathLst>
          </a:custGeom>
          <a:pattFill prst="pct5">
            <a:fgClr>
              <a:srgbClr val="0000FF"/>
            </a:fgClr>
            <a:bgClr>
              <a:schemeClr val="bg1"/>
            </a:bgClr>
          </a:pattFill>
          <a:ln w="3175" cmpd="sng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79512" y="616007"/>
            <a:ext cx="8856984" cy="45365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186431" y="2343341"/>
            <a:ext cx="8859915" cy="2245681"/>
          </a:xfrm>
          <a:custGeom>
            <a:avLst/>
            <a:gdLst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748901 w 8859915"/>
              <a:gd name="connsiteY10" fmla="*/ 319596 h 2831977"/>
              <a:gd name="connsiteX11" fmla="*/ 1864311 w 8859915"/>
              <a:gd name="connsiteY11" fmla="*/ 79899 h 2831977"/>
              <a:gd name="connsiteX12" fmla="*/ 2006353 w 8859915"/>
              <a:gd name="connsiteY12" fmla="*/ 0 h 2831977"/>
              <a:gd name="connsiteX13" fmla="*/ 2157274 w 8859915"/>
              <a:gd name="connsiteY13" fmla="*/ 71022 h 2831977"/>
              <a:gd name="connsiteX14" fmla="*/ 2325950 w 8859915"/>
              <a:gd name="connsiteY14" fmla="*/ 3195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400148 w 8859915"/>
              <a:gd name="connsiteY19" fmla="*/ 1731146 h 2831977"/>
              <a:gd name="connsiteX20" fmla="*/ 3701988 w 8859915"/>
              <a:gd name="connsiteY20" fmla="*/ 1518082 h 2831977"/>
              <a:gd name="connsiteX21" fmla="*/ 3994952 w 8859915"/>
              <a:gd name="connsiteY21" fmla="*/ 1242874 h 2831977"/>
              <a:gd name="connsiteX22" fmla="*/ 4234649 w 8859915"/>
              <a:gd name="connsiteY22" fmla="*/ 1083076 h 2831977"/>
              <a:gd name="connsiteX23" fmla="*/ 4367814 w 8859915"/>
              <a:gd name="connsiteY23" fmla="*/ 1109709 h 2831977"/>
              <a:gd name="connsiteX24" fmla="*/ 4509856 w 8859915"/>
              <a:gd name="connsiteY24" fmla="*/ 1207363 h 2831977"/>
              <a:gd name="connsiteX25" fmla="*/ 4651899 w 8859915"/>
              <a:gd name="connsiteY25" fmla="*/ 1420427 h 2831977"/>
              <a:gd name="connsiteX26" fmla="*/ 4705165 w 8859915"/>
              <a:gd name="connsiteY26" fmla="*/ 1500326 h 2831977"/>
              <a:gd name="connsiteX27" fmla="*/ 4714043 w 8859915"/>
              <a:gd name="connsiteY27" fmla="*/ 1615736 h 2831977"/>
              <a:gd name="connsiteX28" fmla="*/ 4811697 w 8859915"/>
              <a:gd name="connsiteY28" fmla="*/ 1686757 h 2831977"/>
              <a:gd name="connsiteX29" fmla="*/ 4918229 w 8859915"/>
              <a:gd name="connsiteY29" fmla="*/ 1731146 h 2831977"/>
              <a:gd name="connsiteX30" fmla="*/ 5051394 w 8859915"/>
              <a:gd name="connsiteY30" fmla="*/ 1819923 h 2831977"/>
              <a:gd name="connsiteX31" fmla="*/ 5228948 w 8859915"/>
              <a:gd name="connsiteY31" fmla="*/ 1855433 h 2831977"/>
              <a:gd name="connsiteX32" fmla="*/ 5379868 w 8859915"/>
              <a:gd name="connsiteY32" fmla="*/ 1766657 h 2831977"/>
              <a:gd name="connsiteX33" fmla="*/ 5548544 w 8859915"/>
              <a:gd name="connsiteY33" fmla="*/ 1669002 h 2831977"/>
              <a:gd name="connsiteX34" fmla="*/ 5823752 w 8859915"/>
              <a:gd name="connsiteY34" fmla="*/ 1384917 h 2831977"/>
              <a:gd name="connsiteX35" fmla="*/ 6152225 w 8859915"/>
              <a:gd name="connsiteY35" fmla="*/ 1109709 h 2831977"/>
              <a:gd name="connsiteX36" fmla="*/ 6267635 w 8859915"/>
              <a:gd name="connsiteY36" fmla="*/ 1047565 h 2831977"/>
              <a:gd name="connsiteX37" fmla="*/ 6338656 w 8859915"/>
              <a:gd name="connsiteY37" fmla="*/ 1065321 h 2831977"/>
              <a:gd name="connsiteX38" fmla="*/ 6445188 w 8859915"/>
              <a:gd name="connsiteY38" fmla="*/ 1189608 h 2831977"/>
              <a:gd name="connsiteX39" fmla="*/ 6498454 w 8859915"/>
              <a:gd name="connsiteY39" fmla="*/ 1313895 h 2831977"/>
              <a:gd name="connsiteX40" fmla="*/ 6498454 w 8859915"/>
              <a:gd name="connsiteY40" fmla="*/ 1429305 h 2831977"/>
              <a:gd name="connsiteX41" fmla="*/ 6569476 w 8859915"/>
              <a:gd name="connsiteY41" fmla="*/ 1553592 h 2831977"/>
              <a:gd name="connsiteX42" fmla="*/ 6631619 w 8859915"/>
              <a:gd name="connsiteY42" fmla="*/ 1748901 h 2831977"/>
              <a:gd name="connsiteX43" fmla="*/ 6711519 w 8859915"/>
              <a:gd name="connsiteY43" fmla="*/ 1944210 h 2831977"/>
              <a:gd name="connsiteX44" fmla="*/ 6844684 w 8859915"/>
              <a:gd name="connsiteY44" fmla="*/ 2006354 h 2831977"/>
              <a:gd name="connsiteX45" fmla="*/ 7039992 w 8859915"/>
              <a:gd name="connsiteY45" fmla="*/ 1961965 h 2831977"/>
              <a:gd name="connsiteX46" fmla="*/ 6889072 w 8859915"/>
              <a:gd name="connsiteY46" fmla="*/ 1748901 h 2831977"/>
              <a:gd name="connsiteX47" fmla="*/ 7128769 w 8859915"/>
              <a:gd name="connsiteY47" fmla="*/ 1589103 h 2831977"/>
              <a:gd name="connsiteX48" fmla="*/ 7226423 w 8859915"/>
              <a:gd name="connsiteY48" fmla="*/ 1482571 h 2831977"/>
              <a:gd name="connsiteX49" fmla="*/ 7111014 w 8859915"/>
              <a:gd name="connsiteY49" fmla="*/ 1677880 h 2831977"/>
              <a:gd name="connsiteX50" fmla="*/ 7031115 w 8859915"/>
              <a:gd name="connsiteY50" fmla="*/ 1828800 h 2831977"/>
              <a:gd name="connsiteX51" fmla="*/ 7066625 w 8859915"/>
              <a:gd name="connsiteY51" fmla="*/ 1890944 h 2831977"/>
              <a:gd name="connsiteX52" fmla="*/ 7164280 w 8859915"/>
              <a:gd name="connsiteY52" fmla="*/ 1899822 h 2831977"/>
              <a:gd name="connsiteX53" fmla="*/ 7528264 w 8859915"/>
              <a:gd name="connsiteY53" fmla="*/ 1633491 h 2831977"/>
              <a:gd name="connsiteX54" fmla="*/ 7688062 w 8859915"/>
              <a:gd name="connsiteY54" fmla="*/ 1287262 h 2831977"/>
              <a:gd name="connsiteX55" fmla="*/ 7847860 w 8859915"/>
              <a:gd name="connsiteY55" fmla="*/ 932156 h 2831977"/>
              <a:gd name="connsiteX56" fmla="*/ 8034291 w 8859915"/>
              <a:gd name="connsiteY56" fmla="*/ 719091 h 2831977"/>
              <a:gd name="connsiteX57" fmla="*/ 8211845 w 8859915"/>
              <a:gd name="connsiteY57" fmla="*/ 683581 h 2831977"/>
              <a:gd name="connsiteX58" fmla="*/ 8362765 w 8859915"/>
              <a:gd name="connsiteY58" fmla="*/ 781235 h 2831977"/>
              <a:gd name="connsiteX59" fmla="*/ 8575829 w 8859915"/>
              <a:gd name="connsiteY59" fmla="*/ 1127464 h 2831977"/>
              <a:gd name="connsiteX60" fmla="*/ 8691239 w 8859915"/>
              <a:gd name="connsiteY60" fmla="*/ 1305018 h 2831977"/>
              <a:gd name="connsiteX61" fmla="*/ 8806649 w 8859915"/>
              <a:gd name="connsiteY61" fmla="*/ 1464816 h 2831977"/>
              <a:gd name="connsiteX62" fmla="*/ 8859915 w 8859915"/>
              <a:gd name="connsiteY62" fmla="*/ 1553592 h 2831977"/>
              <a:gd name="connsiteX63" fmla="*/ 8859915 w 8859915"/>
              <a:gd name="connsiteY63" fmla="*/ 2831977 h 2831977"/>
              <a:gd name="connsiteX64" fmla="*/ 8637973 w 8859915"/>
              <a:gd name="connsiteY64" fmla="*/ 2760956 h 2831977"/>
              <a:gd name="connsiteX65" fmla="*/ 8522563 w 8859915"/>
              <a:gd name="connsiteY65" fmla="*/ 2636668 h 2831977"/>
              <a:gd name="connsiteX66" fmla="*/ 8327254 w 8859915"/>
              <a:gd name="connsiteY66" fmla="*/ 2521258 h 2831977"/>
              <a:gd name="connsiteX67" fmla="*/ 8131946 w 8859915"/>
              <a:gd name="connsiteY67" fmla="*/ 2441359 h 2831977"/>
              <a:gd name="connsiteX68" fmla="*/ 7785717 w 8859915"/>
              <a:gd name="connsiteY68" fmla="*/ 2547891 h 2831977"/>
              <a:gd name="connsiteX69" fmla="*/ 7217546 w 8859915"/>
              <a:gd name="connsiteY69" fmla="*/ 2769833 h 2831977"/>
              <a:gd name="connsiteX70" fmla="*/ 6977849 w 8859915"/>
              <a:gd name="connsiteY70" fmla="*/ 2725445 h 2831977"/>
              <a:gd name="connsiteX71" fmla="*/ 6800295 w 8859915"/>
              <a:gd name="connsiteY71" fmla="*/ 2672179 h 2831977"/>
              <a:gd name="connsiteX72" fmla="*/ 6755907 w 8859915"/>
              <a:gd name="connsiteY72" fmla="*/ 2556769 h 2831977"/>
              <a:gd name="connsiteX73" fmla="*/ 6604986 w 8859915"/>
              <a:gd name="connsiteY73" fmla="*/ 2503503 h 2831977"/>
              <a:gd name="connsiteX74" fmla="*/ 6365289 w 8859915"/>
              <a:gd name="connsiteY74" fmla="*/ 2379216 h 2831977"/>
              <a:gd name="connsiteX75" fmla="*/ 6116715 w 8859915"/>
              <a:gd name="connsiteY75" fmla="*/ 2308194 h 2831977"/>
              <a:gd name="connsiteX76" fmla="*/ 6019060 w 8859915"/>
              <a:gd name="connsiteY76" fmla="*/ 2290439 h 2831977"/>
              <a:gd name="connsiteX77" fmla="*/ 5814874 w 8859915"/>
              <a:gd name="connsiteY77" fmla="*/ 2343705 h 2831977"/>
              <a:gd name="connsiteX78" fmla="*/ 5433134 w 8859915"/>
              <a:gd name="connsiteY78" fmla="*/ 2592280 h 2831977"/>
              <a:gd name="connsiteX79" fmla="*/ 5317724 w 8859915"/>
              <a:gd name="connsiteY79" fmla="*/ 2556769 h 2831977"/>
              <a:gd name="connsiteX80" fmla="*/ 5033639 w 8859915"/>
              <a:gd name="connsiteY80" fmla="*/ 2601157 h 2831977"/>
              <a:gd name="connsiteX81" fmla="*/ 4714043 w 8859915"/>
              <a:gd name="connsiteY81" fmla="*/ 2574524 h 2831977"/>
              <a:gd name="connsiteX82" fmla="*/ 4500979 w 8859915"/>
              <a:gd name="connsiteY82" fmla="*/ 2441359 h 2831977"/>
              <a:gd name="connsiteX83" fmla="*/ 4296792 w 8859915"/>
              <a:gd name="connsiteY83" fmla="*/ 2121763 h 2831977"/>
              <a:gd name="connsiteX84" fmla="*/ 4163627 w 8859915"/>
              <a:gd name="connsiteY84" fmla="*/ 2104008 h 2831977"/>
              <a:gd name="connsiteX85" fmla="*/ 4065973 w 8859915"/>
              <a:gd name="connsiteY85" fmla="*/ 2237173 h 2831977"/>
              <a:gd name="connsiteX86" fmla="*/ 3817398 w 8859915"/>
              <a:gd name="connsiteY86" fmla="*/ 2388093 h 2831977"/>
              <a:gd name="connsiteX87" fmla="*/ 3382392 w 8859915"/>
              <a:gd name="connsiteY87" fmla="*/ 2467992 h 2831977"/>
              <a:gd name="connsiteX88" fmla="*/ 2876365 w 8859915"/>
              <a:gd name="connsiteY88" fmla="*/ 2459115 h 2831977"/>
              <a:gd name="connsiteX89" fmla="*/ 2565647 w 8859915"/>
              <a:gd name="connsiteY89" fmla="*/ 2281561 h 2831977"/>
              <a:gd name="connsiteX90" fmla="*/ 2343705 w 8859915"/>
              <a:gd name="connsiteY90" fmla="*/ 1597981 h 2831977"/>
              <a:gd name="connsiteX91" fmla="*/ 2237173 w 8859915"/>
              <a:gd name="connsiteY91" fmla="*/ 1233996 h 2831977"/>
              <a:gd name="connsiteX92" fmla="*/ 2166152 w 8859915"/>
              <a:gd name="connsiteY92" fmla="*/ 648070 h 2831977"/>
              <a:gd name="connsiteX93" fmla="*/ 2121763 w 8859915"/>
              <a:gd name="connsiteY93" fmla="*/ 603682 h 2831977"/>
              <a:gd name="connsiteX94" fmla="*/ 2050742 w 8859915"/>
              <a:gd name="connsiteY94" fmla="*/ 683581 h 2831977"/>
              <a:gd name="connsiteX95" fmla="*/ 2024109 w 8859915"/>
              <a:gd name="connsiteY95" fmla="*/ 870012 h 2831977"/>
              <a:gd name="connsiteX96" fmla="*/ 2015231 w 8859915"/>
              <a:gd name="connsiteY96" fmla="*/ 914400 h 2831977"/>
              <a:gd name="connsiteX97" fmla="*/ 1988598 w 8859915"/>
              <a:gd name="connsiteY97" fmla="*/ 1171853 h 2831977"/>
              <a:gd name="connsiteX98" fmla="*/ 1873188 w 8859915"/>
              <a:gd name="connsiteY98" fmla="*/ 1837678 h 2831977"/>
              <a:gd name="connsiteX99" fmla="*/ 1748901 w 8859915"/>
              <a:gd name="connsiteY99" fmla="*/ 2095130 h 2831977"/>
              <a:gd name="connsiteX100" fmla="*/ 1162975 w 8859915"/>
              <a:gd name="connsiteY100" fmla="*/ 2716567 h 2831977"/>
              <a:gd name="connsiteX101" fmla="*/ 0 w 8859915"/>
              <a:gd name="connsiteY101" fmla="*/ 2778711 h 2831977"/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748901 w 8859915"/>
              <a:gd name="connsiteY10" fmla="*/ 319596 h 2831977"/>
              <a:gd name="connsiteX11" fmla="*/ 1864311 w 8859915"/>
              <a:gd name="connsiteY11" fmla="*/ 79899 h 2831977"/>
              <a:gd name="connsiteX12" fmla="*/ 2006353 w 8859915"/>
              <a:gd name="connsiteY12" fmla="*/ 0 h 2831977"/>
              <a:gd name="connsiteX13" fmla="*/ 2157274 w 8859915"/>
              <a:gd name="connsiteY13" fmla="*/ 71022 h 2831977"/>
              <a:gd name="connsiteX14" fmla="*/ 2325950 w 8859915"/>
              <a:gd name="connsiteY14" fmla="*/ 3195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400148 w 8859915"/>
              <a:gd name="connsiteY19" fmla="*/ 1731146 h 2831977"/>
              <a:gd name="connsiteX20" fmla="*/ 3701988 w 8859915"/>
              <a:gd name="connsiteY20" fmla="*/ 1518082 h 2831977"/>
              <a:gd name="connsiteX21" fmla="*/ 3994952 w 8859915"/>
              <a:gd name="connsiteY21" fmla="*/ 1242874 h 2831977"/>
              <a:gd name="connsiteX22" fmla="*/ 4234649 w 8859915"/>
              <a:gd name="connsiteY22" fmla="*/ 1083076 h 2831977"/>
              <a:gd name="connsiteX23" fmla="*/ 4367814 w 8859915"/>
              <a:gd name="connsiteY23" fmla="*/ 1109709 h 2831977"/>
              <a:gd name="connsiteX24" fmla="*/ 4509856 w 8859915"/>
              <a:gd name="connsiteY24" fmla="*/ 1207363 h 2831977"/>
              <a:gd name="connsiteX25" fmla="*/ 4651899 w 8859915"/>
              <a:gd name="connsiteY25" fmla="*/ 1420427 h 2831977"/>
              <a:gd name="connsiteX26" fmla="*/ 4705165 w 8859915"/>
              <a:gd name="connsiteY26" fmla="*/ 1500326 h 2831977"/>
              <a:gd name="connsiteX27" fmla="*/ 4714043 w 8859915"/>
              <a:gd name="connsiteY27" fmla="*/ 1615736 h 2831977"/>
              <a:gd name="connsiteX28" fmla="*/ 4811697 w 8859915"/>
              <a:gd name="connsiteY28" fmla="*/ 1686757 h 2831977"/>
              <a:gd name="connsiteX29" fmla="*/ 4918229 w 8859915"/>
              <a:gd name="connsiteY29" fmla="*/ 1731146 h 2831977"/>
              <a:gd name="connsiteX30" fmla="*/ 5051394 w 8859915"/>
              <a:gd name="connsiteY30" fmla="*/ 1819923 h 2831977"/>
              <a:gd name="connsiteX31" fmla="*/ 5228948 w 8859915"/>
              <a:gd name="connsiteY31" fmla="*/ 1855433 h 2831977"/>
              <a:gd name="connsiteX32" fmla="*/ 5379868 w 8859915"/>
              <a:gd name="connsiteY32" fmla="*/ 1766657 h 2831977"/>
              <a:gd name="connsiteX33" fmla="*/ 5548544 w 8859915"/>
              <a:gd name="connsiteY33" fmla="*/ 1669002 h 2831977"/>
              <a:gd name="connsiteX34" fmla="*/ 5823752 w 8859915"/>
              <a:gd name="connsiteY34" fmla="*/ 1384917 h 2831977"/>
              <a:gd name="connsiteX35" fmla="*/ 6152225 w 8859915"/>
              <a:gd name="connsiteY35" fmla="*/ 1109709 h 2831977"/>
              <a:gd name="connsiteX36" fmla="*/ 6267635 w 8859915"/>
              <a:gd name="connsiteY36" fmla="*/ 1047565 h 2831977"/>
              <a:gd name="connsiteX37" fmla="*/ 6338656 w 8859915"/>
              <a:gd name="connsiteY37" fmla="*/ 1065321 h 2831977"/>
              <a:gd name="connsiteX38" fmla="*/ 6445188 w 8859915"/>
              <a:gd name="connsiteY38" fmla="*/ 1189608 h 2831977"/>
              <a:gd name="connsiteX39" fmla="*/ 6498454 w 8859915"/>
              <a:gd name="connsiteY39" fmla="*/ 1313895 h 2831977"/>
              <a:gd name="connsiteX40" fmla="*/ 6498454 w 8859915"/>
              <a:gd name="connsiteY40" fmla="*/ 1429305 h 2831977"/>
              <a:gd name="connsiteX41" fmla="*/ 6569476 w 8859915"/>
              <a:gd name="connsiteY41" fmla="*/ 1553592 h 2831977"/>
              <a:gd name="connsiteX42" fmla="*/ 6631619 w 8859915"/>
              <a:gd name="connsiteY42" fmla="*/ 1748901 h 2831977"/>
              <a:gd name="connsiteX43" fmla="*/ 6711519 w 8859915"/>
              <a:gd name="connsiteY43" fmla="*/ 1944210 h 2831977"/>
              <a:gd name="connsiteX44" fmla="*/ 6844684 w 8859915"/>
              <a:gd name="connsiteY44" fmla="*/ 2006354 h 2831977"/>
              <a:gd name="connsiteX45" fmla="*/ 7039992 w 8859915"/>
              <a:gd name="connsiteY45" fmla="*/ 1961965 h 2831977"/>
              <a:gd name="connsiteX46" fmla="*/ 6889072 w 8859915"/>
              <a:gd name="connsiteY46" fmla="*/ 1748901 h 2831977"/>
              <a:gd name="connsiteX47" fmla="*/ 7128769 w 8859915"/>
              <a:gd name="connsiteY47" fmla="*/ 1589103 h 2831977"/>
              <a:gd name="connsiteX48" fmla="*/ 7226423 w 8859915"/>
              <a:gd name="connsiteY48" fmla="*/ 1482571 h 2831977"/>
              <a:gd name="connsiteX49" fmla="*/ 7111014 w 8859915"/>
              <a:gd name="connsiteY49" fmla="*/ 1677880 h 2831977"/>
              <a:gd name="connsiteX50" fmla="*/ 7031115 w 8859915"/>
              <a:gd name="connsiteY50" fmla="*/ 1828800 h 2831977"/>
              <a:gd name="connsiteX51" fmla="*/ 7066625 w 8859915"/>
              <a:gd name="connsiteY51" fmla="*/ 1890944 h 2831977"/>
              <a:gd name="connsiteX52" fmla="*/ 7164280 w 8859915"/>
              <a:gd name="connsiteY52" fmla="*/ 1899822 h 2831977"/>
              <a:gd name="connsiteX53" fmla="*/ 7528264 w 8859915"/>
              <a:gd name="connsiteY53" fmla="*/ 1633491 h 2831977"/>
              <a:gd name="connsiteX54" fmla="*/ 7688062 w 8859915"/>
              <a:gd name="connsiteY54" fmla="*/ 1287262 h 2831977"/>
              <a:gd name="connsiteX55" fmla="*/ 7847860 w 8859915"/>
              <a:gd name="connsiteY55" fmla="*/ 932156 h 2831977"/>
              <a:gd name="connsiteX56" fmla="*/ 8034291 w 8859915"/>
              <a:gd name="connsiteY56" fmla="*/ 719091 h 2831977"/>
              <a:gd name="connsiteX57" fmla="*/ 8211845 w 8859915"/>
              <a:gd name="connsiteY57" fmla="*/ 683581 h 2831977"/>
              <a:gd name="connsiteX58" fmla="*/ 8362765 w 8859915"/>
              <a:gd name="connsiteY58" fmla="*/ 781235 h 2831977"/>
              <a:gd name="connsiteX59" fmla="*/ 8575829 w 8859915"/>
              <a:gd name="connsiteY59" fmla="*/ 1127464 h 2831977"/>
              <a:gd name="connsiteX60" fmla="*/ 8691239 w 8859915"/>
              <a:gd name="connsiteY60" fmla="*/ 1305018 h 2831977"/>
              <a:gd name="connsiteX61" fmla="*/ 8806649 w 8859915"/>
              <a:gd name="connsiteY61" fmla="*/ 1464816 h 2831977"/>
              <a:gd name="connsiteX62" fmla="*/ 8859915 w 8859915"/>
              <a:gd name="connsiteY62" fmla="*/ 1553592 h 2831977"/>
              <a:gd name="connsiteX63" fmla="*/ 8859915 w 8859915"/>
              <a:gd name="connsiteY63" fmla="*/ 2831977 h 2831977"/>
              <a:gd name="connsiteX64" fmla="*/ 8637973 w 8859915"/>
              <a:gd name="connsiteY64" fmla="*/ 2760956 h 2831977"/>
              <a:gd name="connsiteX65" fmla="*/ 8522563 w 8859915"/>
              <a:gd name="connsiteY65" fmla="*/ 2636668 h 2831977"/>
              <a:gd name="connsiteX66" fmla="*/ 8327254 w 8859915"/>
              <a:gd name="connsiteY66" fmla="*/ 2521258 h 2831977"/>
              <a:gd name="connsiteX67" fmla="*/ 8131946 w 8859915"/>
              <a:gd name="connsiteY67" fmla="*/ 2441359 h 2831977"/>
              <a:gd name="connsiteX68" fmla="*/ 7785717 w 8859915"/>
              <a:gd name="connsiteY68" fmla="*/ 2547891 h 2831977"/>
              <a:gd name="connsiteX69" fmla="*/ 7217546 w 8859915"/>
              <a:gd name="connsiteY69" fmla="*/ 2769833 h 2831977"/>
              <a:gd name="connsiteX70" fmla="*/ 6977849 w 8859915"/>
              <a:gd name="connsiteY70" fmla="*/ 2725445 h 2831977"/>
              <a:gd name="connsiteX71" fmla="*/ 6800295 w 8859915"/>
              <a:gd name="connsiteY71" fmla="*/ 2672179 h 2831977"/>
              <a:gd name="connsiteX72" fmla="*/ 6755907 w 8859915"/>
              <a:gd name="connsiteY72" fmla="*/ 2556769 h 2831977"/>
              <a:gd name="connsiteX73" fmla="*/ 6604986 w 8859915"/>
              <a:gd name="connsiteY73" fmla="*/ 2503503 h 2831977"/>
              <a:gd name="connsiteX74" fmla="*/ 6365289 w 8859915"/>
              <a:gd name="connsiteY74" fmla="*/ 2379216 h 2831977"/>
              <a:gd name="connsiteX75" fmla="*/ 6116715 w 8859915"/>
              <a:gd name="connsiteY75" fmla="*/ 2308194 h 2831977"/>
              <a:gd name="connsiteX76" fmla="*/ 6019060 w 8859915"/>
              <a:gd name="connsiteY76" fmla="*/ 2290439 h 2831977"/>
              <a:gd name="connsiteX77" fmla="*/ 5814874 w 8859915"/>
              <a:gd name="connsiteY77" fmla="*/ 2343705 h 2831977"/>
              <a:gd name="connsiteX78" fmla="*/ 5433134 w 8859915"/>
              <a:gd name="connsiteY78" fmla="*/ 2592280 h 2831977"/>
              <a:gd name="connsiteX79" fmla="*/ 5317724 w 8859915"/>
              <a:gd name="connsiteY79" fmla="*/ 2556769 h 2831977"/>
              <a:gd name="connsiteX80" fmla="*/ 5033639 w 8859915"/>
              <a:gd name="connsiteY80" fmla="*/ 2601157 h 2831977"/>
              <a:gd name="connsiteX81" fmla="*/ 4714043 w 8859915"/>
              <a:gd name="connsiteY81" fmla="*/ 2574524 h 2831977"/>
              <a:gd name="connsiteX82" fmla="*/ 4500979 w 8859915"/>
              <a:gd name="connsiteY82" fmla="*/ 2441359 h 2831977"/>
              <a:gd name="connsiteX83" fmla="*/ 4296792 w 8859915"/>
              <a:gd name="connsiteY83" fmla="*/ 2121763 h 2831977"/>
              <a:gd name="connsiteX84" fmla="*/ 4163627 w 8859915"/>
              <a:gd name="connsiteY84" fmla="*/ 2104008 h 2831977"/>
              <a:gd name="connsiteX85" fmla="*/ 4065973 w 8859915"/>
              <a:gd name="connsiteY85" fmla="*/ 2237173 h 2831977"/>
              <a:gd name="connsiteX86" fmla="*/ 3817398 w 8859915"/>
              <a:gd name="connsiteY86" fmla="*/ 2388093 h 2831977"/>
              <a:gd name="connsiteX87" fmla="*/ 3382392 w 8859915"/>
              <a:gd name="connsiteY87" fmla="*/ 2467992 h 2831977"/>
              <a:gd name="connsiteX88" fmla="*/ 2876365 w 8859915"/>
              <a:gd name="connsiteY88" fmla="*/ 2459115 h 2831977"/>
              <a:gd name="connsiteX89" fmla="*/ 2565647 w 8859915"/>
              <a:gd name="connsiteY89" fmla="*/ 2281561 h 2831977"/>
              <a:gd name="connsiteX90" fmla="*/ 2343705 w 8859915"/>
              <a:gd name="connsiteY90" fmla="*/ 1597981 h 2831977"/>
              <a:gd name="connsiteX91" fmla="*/ 2237173 w 8859915"/>
              <a:gd name="connsiteY91" fmla="*/ 1233996 h 2831977"/>
              <a:gd name="connsiteX92" fmla="*/ 2166152 w 8859915"/>
              <a:gd name="connsiteY92" fmla="*/ 648070 h 2831977"/>
              <a:gd name="connsiteX93" fmla="*/ 2121763 w 8859915"/>
              <a:gd name="connsiteY93" fmla="*/ 603682 h 2831977"/>
              <a:gd name="connsiteX94" fmla="*/ 2050742 w 8859915"/>
              <a:gd name="connsiteY94" fmla="*/ 683581 h 2831977"/>
              <a:gd name="connsiteX95" fmla="*/ 2024109 w 8859915"/>
              <a:gd name="connsiteY95" fmla="*/ 870012 h 2831977"/>
              <a:gd name="connsiteX96" fmla="*/ 2015231 w 8859915"/>
              <a:gd name="connsiteY96" fmla="*/ 914400 h 2831977"/>
              <a:gd name="connsiteX97" fmla="*/ 1988598 w 8859915"/>
              <a:gd name="connsiteY97" fmla="*/ 1171853 h 2831977"/>
              <a:gd name="connsiteX98" fmla="*/ 1873188 w 8859915"/>
              <a:gd name="connsiteY98" fmla="*/ 1837678 h 2831977"/>
              <a:gd name="connsiteX99" fmla="*/ 1748901 w 8859915"/>
              <a:gd name="connsiteY99" fmla="*/ 2095130 h 2831977"/>
              <a:gd name="connsiteX100" fmla="*/ 1500326 w 8859915"/>
              <a:gd name="connsiteY100" fmla="*/ 2388093 h 2831977"/>
              <a:gd name="connsiteX101" fmla="*/ 1162975 w 8859915"/>
              <a:gd name="connsiteY101" fmla="*/ 2716567 h 2831977"/>
              <a:gd name="connsiteX102" fmla="*/ 0 w 8859915"/>
              <a:gd name="connsiteY102" fmla="*/ 2778711 h 2831977"/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748901 w 8859915"/>
              <a:gd name="connsiteY10" fmla="*/ 319596 h 2831977"/>
              <a:gd name="connsiteX11" fmla="*/ 1864311 w 8859915"/>
              <a:gd name="connsiteY11" fmla="*/ 79899 h 2831977"/>
              <a:gd name="connsiteX12" fmla="*/ 2006353 w 8859915"/>
              <a:gd name="connsiteY12" fmla="*/ 0 h 2831977"/>
              <a:gd name="connsiteX13" fmla="*/ 2157274 w 8859915"/>
              <a:gd name="connsiteY13" fmla="*/ 71022 h 2831977"/>
              <a:gd name="connsiteX14" fmla="*/ 2325950 w 8859915"/>
              <a:gd name="connsiteY14" fmla="*/ 3195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400148 w 8859915"/>
              <a:gd name="connsiteY19" fmla="*/ 1731146 h 2831977"/>
              <a:gd name="connsiteX20" fmla="*/ 3701988 w 8859915"/>
              <a:gd name="connsiteY20" fmla="*/ 1518082 h 2831977"/>
              <a:gd name="connsiteX21" fmla="*/ 3994952 w 8859915"/>
              <a:gd name="connsiteY21" fmla="*/ 1242874 h 2831977"/>
              <a:gd name="connsiteX22" fmla="*/ 4234649 w 8859915"/>
              <a:gd name="connsiteY22" fmla="*/ 1083076 h 2831977"/>
              <a:gd name="connsiteX23" fmla="*/ 4367814 w 8859915"/>
              <a:gd name="connsiteY23" fmla="*/ 1109709 h 2831977"/>
              <a:gd name="connsiteX24" fmla="*/ 4509856 w 8859915"/>
              <a:gd name="connsiteY24" fmla="*/ 1207363 h 2831977"/>
              <a:gd name="connsiteX25" fmla="*/ 4651899 w 8859915"/>
              <a:gd name="connsiteY25" fmla="*/ 1420427 h 2831977"/>
              <a:gd name="connsiteX26" fmla="*/ 4705165 w 8859915"/>
              <a:gd name="connsiteY26" fmla="*/ 1500326 h 2831977"/>
              <a:gd name="connsiteX27" fmla="*/ 4714043 w 8859915"/>
              <a:gd name="connsiteY27" fmla="*/ 1615736 h 2831977"/>
              <a:gd name="connsiteX28" fmla="*/ 4811697 w 8859915"/>
              <a:gd name="connsiteY28" fmla="*/ 1686757 h 2831977"/>
              <a:gd name="connsiteX29" fmla="*/ 4918229 w 8859915"/>
              <a:gd name="connsiteY29" fmla="*/ 1731146 h 2831977"/>
              <a:gd name="connsiteX30" fmla="*/ 5051394 w 8859915"/>
              <a:gd name="connsiteY30" fmla="*/ 1819923 h 2831977"/>
              <a:gd name="connsiteX31" fmla="*/ 5228948 w 8859915"/>
              <a:gd name="connsiteY31" fmla="*/ 1855433 h 2831977"/>
              <a:gd name="connsiteX32" fmla="*/ 5379868 w 8859915"/>
              <a:gd name="connsiteY32" fmla="*/ 1766657 h 2831977"/>
              <a:gd name="connsiteX33" fmla="*/ 5548544 w 8859915"/>
              <a:gd name="connsiteY33" fmla="*/ 1669002 h 2831977"/>
              <a:gd name="connsiteX34" fmla="*/ 5823752 w 8859915"/>
              <a:gd name="connsiteY34" fmla="*/ 1384917 h 2831977"/>
              <a:gd name="connsiteX35" fmla="*/ 6152225 w 8859915"/>
              <a:gd name="connsiteY35" fmla="*/ 1109709 h 2831977"/>
              <a:gd name="connsiteX36" fmla="*/ 6267635 w 8859915"/>
              <a:gd name="connsiteY36" fmla="*/ 1047565 h 2831977"/>
              <a:gd name="connsiteX37" fmla="*/ 6338656 w 8859915"/>
              <a:gd name="connsiteY37" fmla="*/ 1065321 h 2831977"/>
              <a:gd name="connsiteX38" fmla="*/ 6445188 w 8859915"/>
              <a:gd name="connsiteY38" fmla="*/ 1189608 h 2831977"/>
              <a:gd name="connsiteX39" fmla="*/ 6498454 w 8859915"/>
              <a:gd name="connsiteY39" fmla="*/ 1313895 h 2831977"/>
              <a:gd name="connsiteX40" fmla="*/ 6498454 w 8859915"/>
              <a:gd name="connsiteY40" fmla="*/ 1429305 h 2831977"/>
              <a:gd name="connsiteX41" fmla="*/ 6569476 w 8859915"/>
              <a:gd name="connsiteY41" fmla="*/ 1553592 h 2831977"/>
              <a:gd name="connsiteX42" fmla="*/ 6631619 w 8859915"/>
              <a:gd name="connsiteY42" fmla="*/ 1748901 h 2831977"/>
              <a:gd name="connsiteX43" fmla="*/ 6711519 w 8859915"/>
              <a:gd name="connsiteY43" fmla="*/ 1944210 h 2831977"/>
              <a:gd name="connsiteX44" fmla="*/ 6791418 w 8859915"/>
              <a:gd name="connsiteY44" fmla="*/ 1864311 h 2831977"/>
              <a:gd name="connsiteX45" fmla="*/ 7039992 w 8859915"/>
              <a:gd name="connsiteY45" fmla="*/ 1961965 h 2831977"/>
              <a:gd name="connsiteX46" fmla="*/ 6889072 w 8859915"/>
              <a:gd name="connsiteY46" fmla="*/ 1748901 h 2831977"/>
              <a:gd name="connsiteX47" fmla="*/ 7128769 w 8859915"/>
              <a:gd name="connsiteY47" fmla="*/ 1589103 h 2831977"/>
              <a:gd name="connsiteX48" fmla="*/ 7226423 w 8859915"/>
              <a:gd name="connsiteY48" fmla="*/ 1482571 h 2831977"/>
              <a:gd name="connsiteX49" fmla="*/ 7111014 w 8859915"/>
              <a:gd name="connsiteY49" fmla="*/ 1677880 h 2831977"/>
              <a:gd name="connsiteX50" fmla="*/ 7031115 w 8859915"/>
              <a:gd name="connsiteY50" fmla="*/ 1828800 h 2831977"/>
              <a:gd name="connsiteX51" fmla="*/ 7066625 w 8859915"/>
              <a:gd name="connsiteY51" fmla="*/ 1890944 h 2831977"/>
              <a:gd name="connsiteX52" fmla="*/ 7164280 w 8859915"/>
              <a:gd name="connsiteY52" fmla="*/ 1899822 h 2831977"/>
              <a:gd name="connsiteX53" fmla="*/ 7528264 w 8859915"/>
              <a:gd name="connsiteY53" fmla="*/ 1633491 h 2831977"/>
              <a:gd name="connsiteX54" fmla="*/ 7688062 w 8859915"/>
              <a:gd name="connsiteY54" fmla="*/ 1287262 h 2831977"/>
              <a:gd name="connsiteX55" fmla="*/ 7847860 w 8859915"/>
              <a:gd name="connsiteY55" fmla="*/ 932156 h 2831977"/>
              <a:gd name="connsiteX56" fmla="*/ 8034291 w 8859915"/>
              <a:gd name="connsiteY56" fmla="*/ 719091 h 2831977"/>
              <a:gd name="connsiteX57" fmla="*/ 8211845 w 8859915"/>
              <a:gd name="connsiteY57" fmla="*/ 683581 h 2831977"/>
              <a:gd name="connsiteX58" fmla="*/ 8362765 w 8859915"/>
              <a:gd name="connsiteY58" fmla="*/ 781235 h 2831977"/>
              <a:gd name="connsiteX59" fmla="*/ 8575829 w 8859915"/>
              <a:gd name="connsiteY59" fmla="*/ 1127464 h 2831977"/>
              <a:gd name="connsiteX60" fmla="*/ 8691239 w 8859915"/>
              <a:gd name="connsiteY60" fmla="*/ 1305018 h 2831977"/>
              <a:gd name="connsiteX61" fmla="*/ 8806649 w 8859915"/>
              <a:gd name="connsiteY61" fmla="*/ 1464816 h 2831977"/>
              <a:gd name="connsiteX62" fmla="*/ 8859915 w 8859915"/>
              <a:gd name="connsiteY62" fmla="*/ 1553592 h 2831977"/>
              <a:gd name="connsiteX63" fmla="*/ 8859915 w 8859915"/>
              <a:gd name="connsiteY63" fmla="*/ 2831977 h 2831977"/>
              <a:gd name="connsiteX64" fmla="*/ 8637973 w 8859915"/>
              <a:gd name="connsiteY64" fmla="*/ 2760956 h 2831977"/>
              <a:gd name="connsiteX65" fmla="*/ 8522563 w 8859915"/>
              <a:gd name="connsiteY65" fmla="*/ 2636668 h 2831977"/>
              <a:gd name="connsiteX66" fmla="*/ 8327254 w 8859915"/>
              <a:gd name="connsiteY66" fmla="*/ 2521258 h 2831977"/>
              <a:gd name="connsiteX67" fmla="*/ 8131946 w 8859915"/>
              <a:gd name="connsiteY67" fmla="*/ 2441359 h 2831977"/>
              <a:gd name="connsiteX68" fmla="*/ 7785717 w 8859915"/>
              <a:gd name="connsiteY68" fmla="*/ 2547891 h 2831977"/>
              <a:gd name="connsiteX69" fmla="*/ 7217546 w 8859915"/>
              <a:gd name="connsiteY69" fmla="*/ 2769833 h 2831977"/>
              <a:gd name="connsiteX70" fmla="*/ 6977849 w 8859915"/>
              <a:gd name="connsiteY70" fmla="*/ 2725445 h 2831977"/>
              <a:gd name="connsiteX71" fmla="*/ 6800295 w 8859915"/>
              <a:gd name="connsiteY71" fmla="*/ 2672179 h 2831977"/>
              <a:gd name="connsiteX72" fmla="*/ 6755907 w 8859915"/>
              <a:gd name="connsiteY72" fmla="*/ 2556769 h 2831977"/>
              <a:gd name="connsiteX73" fmla="*/ 6604986 w 8859915"/>
              <a:gd name="connsiteY73" fmla="*/ 2503503 h 2831977"/>
              <a:gd name="connsiteX74" fmla="*/ 6365289 w 8859915"/>
              <a:gd name="connsiteY74" fmla="*/ 2379216 h 2831977"/>
              <a:gd name="connsiteX75" fmla="*/ 6116715 w 8859915"/>
              <a:gd name="connsiteY75" fmla="*/ 2308194 h 2831977"/>
              <a:gd name="connsiteX76" fmla="*/ 6019060 w 8859915"/>
              <a:gd name="connsiteY76" fmla="*/ 2290439 h 2831977"/>
              <a:gd name="connsiteX77" fmla="*/ 5814874 w 8859915"/>
              <a:gd name="connsiteY77" fmla="*/ 2343705 h 2831977"/>
              <a:gd name="connsiteX78" fmla="*/ 5433134 w 8859915"/>
              <a:gd name="connsiteY78" fmla="*/ 2592280 h 2831977"/>
              <a:gd name="connsiteX79" fmla="*/ 5317724 w 8859915"/>
              <a:gd name="connsiteY79" fmla="*/ 2556769 h 2831977"/>
              <a:gd name="connsiteX80" fmla="*/ 5033639 w 8859915"/>
              <a:gd name="connsiteY80" fmla="*/ 2601157 h 2831977"/>
              <a:gd name="connsiteX81" fmla="*/ 4714043 w 8859915"/>
              <a:gd name="connsiteY81" fmla="*/ 2574524 h 2831977"/>
              <a:gd name="connsiteX82" fmla="*/ 4500979 w 8859915"/>
              <a:gd name="connsiteY82" fmla="*/ 2441359 h 2831977"/>
              <a:gd name="connsiteX83" fmla="*/ 4296792 w 8859915"/>
              <a:gd name="connsiteY83" fmla="*/ 2121763 h 2831977"/>
              <a:gd name="connsiteX84" fmla="*/ 4163627 w 8859915"/>
              <a:gd name="connsiteY84" fmla="*/ 2104008 h 2831977"/>
              <a:gd name="connsiteX85" fmla="*/ 4065973 w 8859915"/>
              <a:gd name="connsiteY85" fmla="*/ 2237173 h 2831977"/>
              <a:gd name="connsiteX86" fmla="*/ 3817398 w 8859915"/>
              <a:gd name="connsiteY86" fmla="*/ 2388093 h 2831977"/>
              <a:gd name="connsiteX87" fmla="*/ 3382392 w 8859915"/>
              <a:gd name="connsiteY87" fmla="*/ 2467992 h 2831977"/>
              <a:gd name="connsiteX88" fmla="*/ 2876365 w 8859915"/>
              <a:gd name="connsiteY88" fmla="*/ 2459115 h 2831977"/>
              <a:gd name="connsiteX89" fmla="*/ 2565647 w 8859915"/>
              <a:gd name="connsiteY89" fmla="*/ 2281561 h 2831977"/>
              <a:gd name="connsiteX90" fmla="*/ 2343705 w 8859915"/>
              <a:gd name="connsiteY90" fmla="*/ 1597981 h 2831977"/>
              <a:gd name="connsiteX91" fmla="*/ 2237173 w 8859915"/>
              <a:gd name="connsiteY91" fmla="*/ 1233996 h 2831977"/>
              <a:gd name="connsiteX92" fmla="*/ 2166152 w 8859915"/>
              <a:gd name="connsiteY92" fmla="*/ 648070 h 2831977"/>
              <a:gd name="connsiteX93" fmla="*/ 2121763 w 8859915"/>
              <a:gd name="connsiteY93" fmla="*/ 603682 h 2831977"/>
              <a:gd name="connsiteX94" fmla="*/ 2050742 w 8859915"/>
              <a:gd name="connsiteY94" fmla="*/ 683581 h 2831977"/>
              <a:gd name="connsiteX95" fmla="*/ 2024109 w 8859915"/>
              <a:gd name="connsiteY95" fmla="*/ 870012 h 2831977"/>
              <a:gd name="connsiteX96" fmla="*/ 2015231 w 8859915"/>
              <a:gd name="connsiteY96" fmla="*/ 914400 h 2831977"/>
              <a:gd name="connsiteX97" fmla="*/ 1988598 w 8859915"/>
              <a:gd name="connsiteY97" fmla="*/ 1171853 h 2831977"/>
              <a:gd name="connsiteX98" fmla="*/ 1873188 w 8859915"/>
              <a:gd name="connsiteY98" fmla="*/ 1837678 h 2831977"/>
              <a:gd name="connsiteX99" fmla="*/ 1748901 w 8859915"/>
              <a:gd name="connsiteY99" fmla="*/ 2095130 h 2831977"/>
              <a:gd name="connsiteX100" fmla="*/ 1500326 w 8859915"/>
              <a:gd name="connsiteY100" fmla="*/ 2388093 h 2831977"/>
              <a:gd name="connsiteX101" fmla="*/ 1162975 w 8859915"/>
              <a:gd name="connsiteY101" fmla="*/ 2716567 h 2831977"/>
              <a:gd name="connsiteX102" fmla="*/ 0 w 8859915"/>
              <a:gd name="connsiteY102" fmla="*/ 2778711 h 2831977"/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748901 w 8859915"/>
              <a:gd name="connsiteY10" fmla="*/ 319596 h 2831977"/>
              <a:gd name="connsiteX11" fmla="*/ 1864311 w 8859915"/>
              <a:gd name="connsiteY11" fmla="*/ 79899 h 2831977"/>
              <a:gd name="connsiteX12" fmla="*/ 2006353 w 8859915"/>
              <a:gd name="connsiteY12" fmla="*/ 0 h 2831977"/>
              <a:gd name="connsiteX13" fmla="*/ 2157274 w 8859915"/>
              <a:gd name="connsiteY13" fmla="*/ 71022 h 2831977"/>
              <a:gd name="connsiteX14" fmla="*/ 2325950 w 8859915"/>
              <a:gd name="connsiteY14" fmla="*/ 3195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400148 w 8859915"/>
              <a:gd name="connsiteY19" fmla="*/ 1731146 h 2831977"/>
              <a:gd name="connsiteX20" fmla="*/ 3701988 w 8859915"/>
              <a:gd name="connsiteY20" fmla="*/ 1518082 h 2831977"/>
              <a:gd name="connsiteX21" fmla="*/ 3994952 w 8859915"/>
              <a:gd name="connsiteY21" fmla="*/ 1242874 h 2831977"/>
              <a:gd name="connsiteX22" fmla="*/ 4234649 w 8859915"/>
              <a:gd name="connsiteY22" fmla="*/ 1083076 h 2831977"/>
              <a:gd name="connsiteX23" fmla="*/ 4367814 w 8859915"/>
              <a:gd name="connsiteY23" fmla="*/ 1109709 h 2831977"/>
              <a:gd name="connsiteX24" fmla="*/ 4509856 w 8859915"/>
              <a:gd name="connsiteY24" fmla="*/ 1207363 h 2831977"/>
              <a:gd name="connsiteX25" fmla="*/ 4651899 w 8859915"/>
              <a:gd name="connsiteY25" fmla="*/ 1420427 h 2831977"/>
              <a:gd name="connsiteX26" fmla="*/ 4705165 w 8859915"/>
              <a:gd name="connsiteY26" fmla="*/ 1500326 h 2831977"/>
              <a:gd name="connsiteX27" fmla="*/ 4714043 w 8859915"/>
              <a:gd name="connsiteY27" fmla="*/ 1615736 h 2831977"/>
              <a:gd name="connsiteX28" fmla="*/ 4811697 w 8859915"/>
              <a:gd name="connsiteY28" fmla="*/ 1686757 h 2831977"/>
              <a:gd name="connsiteX29" fmla="*/ 4918229 w 8859915"/>
              <a:gd name="connsiteY29" fmla="*/ 1731146 h 2831977"/>
              <a:gd name="connsiteX30" fmla="*/ 5051394 w 8859915"/>
              <a:gd name="connsiteY30" fmla="*/ 1819923 h 2831977"/>
              <a:gd name="connsiteX31" fmla="*/ 5228948 w 8859915"/>
              <a:gd name="connsiteY31" fmla="*/ 1855433 h 2831977"/>
              <a:gd name="connsiteX32" fmla="*/ 5379868 w 8859915"/>
              <a:gd name="connsiteY32" fmla="*/ 1766657 h 2831977"/>
              <a:gd name="connsiteX33" fmla="*/ 5548544 w 8859915"/>
              <a:gd name="connsiteY33" fmla="*/ 1669002 h 2831977"/>
              <a:gd name="connsiteX34" fmla="*/ 5823752 w 8859915"/>
              <a:gd name="connsiteY34" fmla="*/ 1384917 h 2831977"/>
              <a:gd name="connsiteX35" fmla="*/ 6152225 w 8859915"/>
              <a:gd name="connsiteY35" fmla="*/ 1109709 h 2831977"/>
              <a:gd name="connsiteX36" fmla="*/ 6267635 w 8859915"/>
              <a:gd name="connsiteY36" fmla="*/ 1047565 h 2831977"/>
              <a:gd name="connsiteX37" fmla="*/ 6338656 w 8859915"/>
              <a:gd name="connsiteY37" fmla="*/ 1065321 h 2831977"/>
              <a:gd name="connsiteX38" fmla="*/ 6445188 w 8859915"/>
              <a:gd name="connsiteY38" fmla="*/ 1189608 h 2831977"/>
              <a:gd name="connsiteX39" fmla="*/ 6498454 w 8859915"/>
              <a:gd name="connsiteY39" fmla="*/ 1313895 h 2831977"/>
              <a:gd name="connsiteX40" fmla="*/ 6498454 w 8859915"/>
              <a:gd name="connsiteY40" fmla="*/ 1429305 h 2831977"/>
              <a:gd name="connsiteX41" fmla="*/ 6569476 w 8859915"/>
              <a:gd name="connsiteY41" fmla="*/ 1553592 h 2831977"/>
              <a:gd name="connsiteX42" fmla="*/ 6631619 w 8859915"/>
              <a:gd name="connsiteY42" fmla="*/ 1748901 h 2831977"/>
              <a:gd name="connsiteX43" fmla="*/ 6711519 w 8859915"/>
              <a:gd name="connsiteY43" fmla="*/ 1944210 h 2831977"/>
              <a:gd name="connsiteX44" fmla="*/ 6791418 w 8859915"/>
              <a:gd name="connsiteY44" fmla="*/ 1864311 h 2831977"/>
              <a:gd name="connsiteX45" fmla="*/ 6862439 w 8859915"/>
              <a:gd name="connsiteY45" fmla="*/ 1793289 h 2831977"/>
              <a:gd name="connsiteX46" fmla="*/ 6889072 w 8859915"/>
              <a:gd name="connsiteY46" fmla="*/ 1748901 h 2831977"/>
              <a:gd name="connsiteX47" fmla="*/ 7128769 w 8859915"/>
              <a:gd name="connsiteY47" fmla="*/ 1589103 h 2831977"/>
              <a:gd name="connsiteX48" fmla="*/ 7226423 w 8859915"/>
              <a:gd name="connsiteY48" fmla="*/ 1482571 h 2831977"/>
              <a:gd name="connsiteX49" fmla="*/ 7111014 w 8859915"/>
              <a:gd name="connsiteY49" fmla="*/ 1677880 h 2831977"/>
              <a:gd name="connsiteX50" fmla="*/ 7031115 w 8859915"/>
              <a:gd name="connsiteY50" fmla="*/ 1828800 h 2831977"/>
              <a:gd name="connsiteX51" fmla="*/ 7066625 w 8859915"/>
              <a:gd name="connsiteY51" fmla="*/ 1890944 h 2831977"/>
              <a:gd name="connsiteX52" fmla="*/ 7164280 w 8859915"/>
              <a:gd name="connsiteY52" fmla="*/ 1899822 h 2831977"/>
              <a:gd name="connsiteX53" fmla="*/ 7528264 w 8859915"/>
              <a:gd name="connsiteY53" fmla="*/ 1633491 h 2831977"/>
              <a:gd name="connsiteX54" fmla="*/ 7688062 w 8859915"/>
              <a:gd name="connsiteY54" fmla="*/ 1287262 h 2831977"/>
              <a:gd name="connsiteX55" fmla="*/ 7847860 w 8859915"/>
              <a:gd name="connsiteY55" fmla="*/ 932156 h 2831977"/>
              <a:gd name="connsiteX56" fmla="*/ 8034291 w 8859915"/>
              <a:gd name="connsiteY56" fmla="*/ 719091 h 2831977"/>
              <a:gd name="connsiteX57" fmla="*/ 8211845 w 8859915"/>
              <a:gd name="connsiteY57" fmla="*/ 683581 h 2831977"/>
              <a:gd name="connsiteX58" fmla="*/ 8362765 w 8859915"/>
              <a:gd name="connsiteY58" fmla="*/ 781235 h 2831977"/>
              <a:gd name="connsiteX59" fmla="*/ 8575829 w 8859915"/>
              <a:gd name="connsiteY59" fmla="*/ 1127464 h 2831977"/>
              <a:gd name="connsiteX60" fmla="*/ 8691239 w 8859915"/>
              <a:gd name="connsiteY60" fmla="*/ 1305018 h 2831977"/>
              <a:gd name="connsiteX61" fmla="*/ 8806649 w 8859915"/>
              <a:gd name="connsiteY61" fmla="*/ 1464816 h 2831977"/>
              <a:gd name="connsiteX62" fmla="*/ 8859915 w 8859915"/>
              <a:gd name="connsiteY62" fmla="*/ 1553592 h 2831977"/>
              <a:gd name="connsiteX63" fmla="*/ 8859915 w 8859915"/>
              <a:gd name="connsiteY63" fmla="*/ 2831977 h 2831977"/>
              <a:gd name="connsiteX64" fmla="*/ 8637973 w 8859915"/>
              <a:gd name="connsiteY64" fmla="*/ 2760956 h 2831977"/>
              <a:gd name="connsiteX65" fmla="*/ 8522563 w 8859915"/>
              <a:gd name="connsiteY65" fmla="*/ 2636668 h 2831977"/>
              <a:gd name="connsiteX66" fmla="*/ 8327254 w 8859915"/>
              <a:gd name="connsiteY66" fmla="*/ 2521258 h 2831977"/>
              <a:gd name="connsiteX67" fmla="*/ 8131946 w 8859915"/>
              <a:gd name="connsiteY67" fmla="*/ 2441359 h 2831977"/>
              <a:gd name="connsiteX68" fmla="*/ 7785717 w 8859915"/>
              <a:gd name="connsiteY68" fmla="*/ 2547891 h 2831977"/>
              <a:gd name="connsiteX69" fmla="*/ 7217546 w 8859915"/>
              <a:gd name="connsiteY69" fmla="*/ 2769833 h 2831977"/>
              <a:gd name="connsiteX70" fmla="*/ 6977849 w 8859915"/>
              <a:gd name="connsiteY70" fmla="*/ 2725445 h 2831977"/>
              <a:gd name="connsiteX71" fmla="*/ 6800295 w 8859915"/>
              <a:gd name="connsiteY71" fmla="*/ 2672179 h 2831977"/>
              <a:gd name="connsiteX72" fmla="*/ 6755907 w 8859915"/>
              <a:gd name="connsiteY72" fmla="*/ 2556769 h 2831977"/>
              <a:gd name="connsiteX73" fmla="*/ 6604986 w 8859915"/>
              <a:gd name="connsiteY73" fmla="*/ 2503503 h 2831977"/>
              <a:gd name="connsiteX74" fmla="*/ 6365289 w 8859915"/>
              <a:gd name="connsiteY74" fmla="*/ 2379216 h 2831977"/>
              <a:gd name="connsiteX75" fmla="*/ 6116715 w 8859915"/>
              <a:gd name="connsiteY75" fmla="*/ 2308194 h 2831977"/>
              <a:gd name="connsiteX76" fmla="*/ 6019060 w 8859915"/>
              <a:gd name="connsiteY76" fmla="*/ 2290439 h 2831977"/>
              <a:gd name="connsiteX77" fmla="*/ 5814874 w 8859915"/>
              <a:gd name="connsiteY77" fmla="*/ 2343705 h 2831977"/>
              <a:gd name="connsiteX78" fmla="*/ 5433134 w 8859915"/>
              <a:gd name="connsiteY78" fmla="*/ 2592280 h 2831977"/>
              <a:gd name="connsiteX79" fmla="*/ 5317724 w 8859915"/>
              <a:gd name="connsiteY79" fmla="*/ 2556769 h 2831977"/>
              <a:gd name="connsiteX80" fmla="*/ 5033639 w 8859915"/>
              <a:gd name="connsiteY80" fmla="*/ 2601157 h 2831977"/>
              <a:gd name="connsiteX81" fmla="*/ 4714043 w 8859915"/>
              <a:gd name="connsiteY81" fmla="*/ 2574524 h 2831977"/>
              <a:gd name="connsiteX82" fmla="*/ 4500979 w 8859915"/>
              <a:gd name="connsiteY82" fmla="*/ 2441359 h 2831977"/>
              <a:gd name="connsiteX83" fmla="*/ 4296792 w 8859915"/>
              <a:gd name="connsiteY83" fmla="*/ 2121763 h 2831977"/>
              <a:gd name="connsiteX84" fmla="*/ 4163627 w 8859915"/>
              <a:gd name="connsiteY84" fmla="*/ 2104008 h 2831977"/>
              <a:gd name="connsiteX85" fmla="*/ 4065973 w 8859915"/>
              <a:gd name="connsiteY85" fmla="*/ 2237173 h 2831977"/>
              <a:gd name="connsiteX86" fmla="*/ 3817398 w 8859915"/>
              <a:gd name="connsiteY86" fmla="*/ 2388093 h 2831977"/>
              <a:gd name="connsiteX87" fmla="*/ 3382392 w 8859915"/>
              <a:gd name="connsiteY87" fmla="*/ 2467992 h 2831977"/>
              <a:gd name="connsiteX88" fmla="*/ 2876365 w 8859915"/>
              <a:gd name="connsiteY88" fmla="*/ 2459115 h 2831977"/>
              <a:gd name="connsiteX89" fmla="*/ 2565647 w 8859915"/>
              <a:gd name="connsiteY89" fmla="*/ 2281561 h 2831977"/>
              <a:gd name="connsiteX90" fmla="*/ 2343705 w 8859915"/>
              <a:gd name="connsiteY90" fmla="*/ 1597981 h 2831977"/>
              <a:gd name="connsiteX91" fmla="*/ 2237173 w 8859915"/>
              <a:gd name="connsiteY91" fmla="*/ 1233996 h 2831977"/>
              <a:gd name="connsiteX92" fmla="*/ 2166152 w 8859915"/>
              <a:gd name="connsiteY92" fmla="*/ 648070 h 2831977"/>
              <a:gd name="connsiteX93" fmla="*/ 2121763 w 8859915"/>
              <a:gd name="connsiteY93" fmla="*/ 603682 h 2831977"/>
              <a:gd name="connsiteX94" fmla="*/ 2050742 w 8859915"/>
              <a:gd name="connsiteY94" fmla="*/ 683581 h 2831977"/>
              <a:gd name="connsiteX95" fmla="*/ 2024109 w 8859915"/>
              <a:gd name="connsiteY95" fmla="*/ 870012 h 2831977"/>
              <a:gd name="connsiteX96" fmla="*/ 2015231 w 8859915"/>
              <a:gd name="connsiteY96" fmla="*/ 914400 h 2831977"/>
              <a:gd name="connsiteX97" fmla="*/ 1988598 w 8859915"/>
              <a:gd name="connsiteY97" fmla="*/ 1171853 h 2831977"/>
              <a:gd name="connsiteX98" fmla="*/ 1873188 w 8859915"/>
              <a:gd name="connsiteY98" fmla="*/ 1837678 h 2831977"/>
              <a:gd name="connsiteX99" fmla="*/ 1748901 w 8859915"/>
              <a:gd name="connsiteY99" fmla="*/ 2095130 h 2831977"/>
              <a:gd name="connsiteX100" fmla="*/ 1500326 w 8859915"/>
              <a:gd name="connsiteY100" fmla="*/ 2388093 h 2831977"/>
              <a:gd name="connsiteX101" fmla="*/ 1162975 w 8859915"/>
              <a:gd name="connsiteY101" fmla="*/ 2716567 h 2831977"/>
              <a:gd name="connsiteX102" fmla="*/ 0 w 8859915"/>
              <a:gd name="connsiteY102" fmla="*/ 2778711 h 2831977"/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748901 w 8859915"/>
              <a:gd name="connsiteY10" fmla="*/ 319596 h 2831977"/>
              <a:gd name="connsiteX11" fmla="*/ 1864311 w 8859915"/>
              <a:gd name="connsiteY11" fmla="*/ 79899 h 2831977"/>
              <a:gd name="connsiteX12" fmla="*/ 2006353 w 8859915"/>
              <a:gd name="connsiteY12" fmla="*/ 0 h 2831977"/>
              <a:gd name="connsiteX13" fmla="*/ 2157274 w 8859915"/>
              <a:gd name="connsiteY13" fmla="*/ 71022 h 2831977"/>
              <a:gd name="connsiteX14" fmla="*/ 2325950 w 8859915"/>
              <a:gd name="connsiteY14" fmla="*/ 3195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400148 w 8859915"/>
              <a:gd name="connsiteY19" fmla="*/ 1731146 h 2831977"/>
              <a:gd name="connsiteX20" fmla="*/ 3701988 w 8859915"/>
              <a:gd name="connsiteY20" fmla="*/ 1518082 h 2831977"/>
              <a:gd name="connsiteX21" fmla="*/ 3994952 w 8859915"/>
              <a:gd name="connsiteY21" fmla="*/ 1242874 h 2831977"/>
              <a:gd name="connsiteX22" fmla="*/ 4234649 w 8859915"/>
              <a:gd name="connsiteY22" fmla="*/ 1083076 h 2831977"/>
              <a:gd name="connsiteX23" fmla="*/ 4367814 w 8859915"/>
              <a:gd name="connsiteY23" fmla="*/ 1109709 h 2831977"/>
              <a:gd name="connsiteX24" fmla="*/ 4509856 w 8859915"/>
              <a:gd name="connsiteY24" fmla="*/ 1207363 h 2831977"/>
              <a:gd name="connsiteX25" fmla="*/ 4651899 w 8859915"/>
              <a:gd name="connsiteY25" fmla="*/ 1420427 h 2831977"/>
              <a:gd name="connsiteX26" fmla="*/ 4705165 w 8859915"/>
              <a:gd name="connsiteY26" fmla="*/ 1500326 h 2831977"/>
              <a:gd name="connsiteX27" fmla="*/ 4714043 w 8859915"/>
              <a:gd name="connsiteY27" fmla="*/ 1615736 h 2831977"/>
              <a:gd name="connsiteX28" fmla="*/ 4811697 w 8859915"/>
              <a:gd name="connsiteY28" fmla="*/ 1686757 h 2831977"/>
              <a:gd name="connsiteX29" fmla="*/ 4918229 w 8859915"/>
              <a:gd name="connsiteY29" fmla="*/ 1731146 h 2831977"/>
              <a:gd name="connsiteX30" fmla="*/ 5051394 w 8859915"/>
              <a:gd name="connsiteY30" fmla="*/ 1819923 h 2831977"/>
              <a:gd name="connsiteX31" fmla="*/ 5228948 w 8859915"/>
              <a:gd name="connsiteY31" fmla="*/ 1855433 h 2831977"/>
              <a:gd name="connsiteX32" fmla="*/ 5379868 w 8859915"/>
              <a:gd name="connsiteY32" fmla="*/ 1766657 h 2831977"/>
              <a:gd name="connsiteX33" fmla="*/ 5548544 w 8859915"/>
              <a:gd name="connsiteY33" fmla="*/ 1669002 h 2831977"/>
              <a:gd name="connsiteX34" fmla="*/ 5823752 w 8859915"/>
              <a:gd name="connsiteY34" fmla="*/ 1384917 h 2831977"/>
              <a:gd name="connsiteX35" fmla="*/ 6152225 w 8859915"/>
              <a:gd name="connsiteY35" fmla="*/ 1109709 h 2831977"/>
              <a:gd name="connsiteX36" fmla="*/ 6267635 w 8859915"/>
              <a:gd name="connsiteY36" fmla="*/ 1047565 h 2831977"/>
              <a:gd name="connsiteX37" fmla="*/ 6338656 w 8859915"/>
              <a:gd name="connsiteY37" fmla="*/ 1065321 h 2831977"/>
              <a:gd name="connsiteX38" fmla="*/ 6445188 w 8859915"/>
              <a:gd name="connsiteY38" fmla="*/ 1189608 h 2831977"/>
              <a:gd name="connsiteX39" fmla="*/ 6498454 w 8859915"/>
              <a:gd name="connsiteY39" fmla="*/ 1313895 h 2831977"/>
              <a:gd name="connsiteX40" fmla="*/ 6498454 w 8859915"/>
              <a:gd name="connsiteY40" fmla="*/ 1429305 h 2831977"/>
              <a:gd name="connsiteX41" fmla="*/ 6569476 w 8859915"/>
              <a:gd name="connsiteY41" fmla="*/ 1553592 h 2831977"/>
              <a:gd name="connsiteX42" fmla="*/ 6631619 w 8859915"/>
              <a:gd name="connsiteY42" fmla="*/ 1748901 h 2831977"/>
              <a:gd name="connsiteX43" fmla="*/ 6711519 w 8859915"/>
              <a:gd name="connsiteY43" fmla="*/ 1944210 h 2831977"/>
              <a:gd name="connsiteX44" fmla="*/ 6791418 w 8859915"/>
              <a:gd name="connsiteY44" fmla="*/ 1864311 h 2831977"/>
              <a:gd name="connsiteX45" fmla="*/ 6862439 w 8859915"/>
              <a:gd name="connsiteY45" fmla="*/ 1793289 h 2831977"/>
              <a:gd name="connsiteX46" fmla="*/ 6889072 w 8859915"/>
              <a:gd name="connsiteY46" fmla="*/ 1748901 h 2831977"/>
              <a:gd name="connsiteX47" fmla="*/ 7111013 w 8859915"/>
              <a:gd name="connsiteY47" fmla="*/ 1526959 h 2831977"/>
              <a:gd name="connsiteX48" fmla="*/ 7226423 w 8859915"/>
              <a:gd name="connsiteY48" fmla="*/ 1482571 h 2831977"/>
              <a:gd name="connsiteX49" fmla="*/ 7111014 w 8859915"/>
              <a:gd name="connsiteY49" fmla="*/ 1677880 h 2831977"/>
              <a:gd name="connsiteX50" fmla="*/ 7031115 w 8859915"/>
              <a:gd name="connsiteY50" fmla="*/ 1828800 h 2831977"/>
              <a:gd name="connsiteX51" fmla="*/ 7066625 w 8859915"/>
              <a:gd name="connsiteY51" fmla="*/ 1890944 h 2831977"/>
              <a:gd name="connsiteX52" fmla="*/ 7164280 w 8859915"/>
              <a:gd name="connsiteY52" fmla="*/ 1899822 h 2831977"/>
              <a:gd name="connsiteX53" fmla="*/ 7528264 w 8859915"/>
              <a:gd name="connsiteY53" fmla="*/ 1633491 h 2831977"/>
              <a:gd name="connsiteX54" fmla="*/ 7688062 w 8859915"/>
              <a:gd name="connsiteY54" fmla="*/ 1287262 h 2831977"/>
              <a:gd name="connsiteX55" fmla="*/ 7847860 w 8859915"/>
              <a:gd name="connsiteY55" fmla="*/ 932156 h 2831977"/>
              <a:gd name="connsiteX56" fmla="*/ 8034291 w 8859915"/>
              <a:gd name="connsiteY56" fmla="*/ 719091 h 2831977"/>
              <a:gd name="connsiteX57" fmla="*/ 8211845 w 8859915"/>
              <a:gd name="connsiteY57" fmla="*/ 683581 h 2831977"/>
              <a:gd name="connsiteX58" fmla="*/ 8362765 w 8859915"/>
              <a:gd name="connsiteY58" fmla="*/ 781235 h 2831977"/>
              <a:gd name="connsiteX59" fmla="*/ 8575829 w 8859915"/>
              <a:gd name="connsiteY59" fmla="*/ 1127464 h 2831977"/>
              <a:gd name="connsiteX60" fmla="*/ 8691239 w 8859915"/>
              <a:gd name="connsiteY60" fmla="*/ 1305018 h 2831977"/>
              <a:gd name="connsiteX61" fmla="*/ 8806649 w 8859915"/>
              <a:gd name="connsiteY61" fmla="*/ 1464816 h 2831977"/>
              <a:gd name="connsiteX62" fmla="*/ 8859915 w 8859915"/>
              <a:gd name="connsiteY62" fmla="*/ 1553592 h 2831977"/>
              <a:gd name="connsiteX63" fmla="*/ 8859915 w 8859915"/>
              <a:gd name="connsiteY63" fmla="*/ 2831977 h 2831977"/>
              <a:gd name="connsiteX64" fmla="*/ 8637973 w 8859915"/>
              <a:gd name="connsiteY64" fmla="*/ 2760956 h 2831977"/>
              <a:gd name="connsiteX65" fmla="*/ 8522563 w 8859915"/>
              <a:gd name="connsiteY65" fmla="*/ 2636668 h 2831977"/>
              <a:gd name="connsiteX66" fmla="*/ 8327254 w 8859915"/>
              <a:gd name="connsiteY66" fmla="*/ 2521258 h 2831977"/>
              <a:gd name="connsiteX67" fmla="*/ 8131946 w 8859915"/>
              <a:gd name="connsiteY67" fmla="*/ 2441359 h 2831977"/>
              <a:gd name="connsiteX68" fmla="*/ 7785717 w 8859915"/>
              <a:gd name="connsiteY68" fmla="*/ 2547891 h 2831977"/>
              <a:gd name="connsiteX69" fmla="*/ 7217546 w 8859915"/>
              <a:gd name="connsiteY69" fmla="*/ 2769833 h 2831977"/>
              <a:gd name="connsiteX70" fmla="*/ 6977849 w 8859915"/>
              <a:gd name="connsiteY70" fmla="*/ 2725445 h 2831977"/>
              <a:gd name="connsiteX71" fmla="*/ 6800295 w 8859915"/>
              <a:gd name="connsiteY71" fmla="*/ 2672179 h 2831977"/>
              <a:gd name="connsiteX72" fmla="*/ 6755907 w 8859915"/>
              <a:gd name="connsiteY72" fmla="*/ 2556769 h 2831977"/>
              <a:gd name="connsiteX73" fmla="*/ 6604986 w 8859915"/>
              <a:gd name="connsiteY73" fmla="*/ 2503503 h 2831977"/>
              <a:gd name="connsiteX74" fmla="*/ 6365289 w 8859915"/>
              <a:gd name="connsiteY74" fmla="*/ 2379216 h 2831977"/>
              <a:gd name="connsiteX75" fmla="*/ 6116715 w 8859915"/>
              <a:gd name="connsiteY75" fmla="*/ 2308194 h 2831977"/>
              <a:gd name="connsiteX76" fmla="*/ 6019060 w 8859915"/>
              <a:gd name="connsiteY76" fmla="*/ 2290439 h 2831977"/>
              <a:gd name="connsiteX77" fmla="*/ 5814874 w 8859915"/>
              <a:gd name="connsiteY77" fmla="*/ 2343705 h 2831977"/>
              <a:gd name="connsiteX78" fmla="*/ 5433134 w 8859915"/>
              <a:gd name="connsiteY78" fmla="*/ 2592280 h 2831977"/>
              <a:gd name="connsiteX79" fmla="*/ 5317724 w 8859915"/>
              <a:gd name="connsiteY79" fmla="*/ 2556769 h 2831977"/>
              <a:gd name="connsiteX80" fmla="*/ 5033639 w 8859915"/>
              <a:gd name="connsiteY80" fmla="*/ 2601157 h 2831977"/>
              <a:gd name="connsiteX81" fmla="*/ 4714043 w 8859915"/>
              <a:gd name="connsiteY81" fmla="*/ 2574524 h 2831977"/>
              <a:gd name="connsiteX82" fmla="*/ 4500979 w 8859915"/>
              <a:gd name="connsiteY82" fmla="*/ 2441359 h 2831977"/>
              <a:gd name="connsiteX83" fmla="*/ 4296792 w 8859915"/>
              <a:gd name="connsiteY83" fmla="*/ 2121763 h 2831977"/>
              <a:gd name="connsiteX84" fmla="*/ 4163627 w 8859915"/>
              <a:gd name="connsiteY84" fmla="*/ 2104008 h 2831977"/>
              <a:gd name="connsiteX85" fmla="*/ 4065973 w 8859915"/>
              <a:gd name="connsiteY85" fmla="*/ 2237173 h 2831977"/>
              <a:gd name="connsiteX86" fmla="*/ 3817398 w 8859915"/>
              <a:gd name="connsiteY86" fmla="*/ 2388093 h 2831977"/>
              <a:gd name="connsiteX87" fmla="*/ 3382392 w 8859915"/>
              <a:gd name="connsiteY87" fmla="*/ 2467992 h 2831977"/>
              <a:gd name="connsiteX88" fmla="*/ 2876365 w 8859915"/>
              <a:gd name="connsiteY88" fmla="*/ 2459115 h 2831977"/>
              <a:gd name="connsiteX89" fmla="*/ 2565647 w 8859915"/>
              <a:gd name="connsiteY89" fmla="*/ 2281561 h 2831977"/>
              <a:gd name="connsiteX90" fmla="*/ 2343705 w 8859915"/>
              <a:gd name="connsiteY90" fmla="*/ 1597981 h 2831977"/>
              <a:gd name="connsiteX91" fmla="*/ 2237173 w 8859915"/>
              <a:gd name="connsiteY91" fmla="*/ 1233996 h 2831977"/>
              <a:gd name="connsiteX92" fmla="*/ 2166152 w 8859915"/>
              <a:gd name="connsiteY92" fmla="*/ 648070 h 2831977"/>
              <a:gd name="connsiteX93" fmla="*/ 2121763 w 8859915"/>
              <a:gd name="connsiteY93" fmla="*/ 603682 h 2831977"/>
              <a:gd name="connsiteX94" fmla="*/ 2050742 w 8859915"/>
              <a:gd name="connsiteY94" fmla="*/ 683581 h 2831977"/>
              <a:gd name="connsiteX95" fmla="*/ 2024109 w 8859915"/>
              <a:gd name="connsiteY95" fmla="*/ 870012 h 2831977"/>
              <a:gd name="connsiteX96" fmla="*/ 2015231 w 8859915"/>
              <a:gd name="connsiteY96" fmla="*/ 914400 h 2831977"/>
              <a:gd name="connsiteX97" fmla="*/ 1988598 w 8859915"/>
              <a:gd name="connsiteY97" fmla="*/ 1171853 h 2831977"/>
              <a:gd name="connsiteX98" fmla="*/ 1873188 w 8859915"/>
              <a:gd name="connsiteY98" fmla="*/ 1837678 h 2831977"/>
              <a:gd name="connsiteX99" fmla="*/ 1748901 w 8859915"/>
              <a:gd name="connsiteY99" fmla="*/ 2095130 h 2831977"/>
              <a:gd name="connsiteX100" fmla="*/ 1500326 w 8859915"/>
              <a:gd name="connsiteY100" fmla="*/ 2388093 h 2831977"/>
              <a:gd name="connsiteX101" fmla="*/ 1162975 w 8859915"/>
              <a:gd name="connsiteY101" fmla="*/ 2716567 h 2831977"/>
              <a:gd name="connsiteX102" fmla="*/ 0 w 8859915"/>
              <a:gd name="connsiteY102" fmla="*/ 2778711 h 2831977"/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748901 w 8859915"/>
              <a:gd name="connsiteY10" fmla="*/ 319596 h 2831977"/>
              <a:gd name="connsiteX11" fmla="*/ 1864311 w 8859915"/>
              <a:gd name="connsiteY11" fmla="*/ 79899 h 2831977"/>
              <a:gd name="connsiteX12" fmla="*/ 2006353 w 8859915"/>
              <a:gd name="connsiteY12" fmla="*/ 0 h 2831977"/>
              <a:gd name="connsiteX13" fmla="*/ 2157274 w 8859915"/>
              <a:gd name="connsiteY13" fmla="*/ 71022 h 2831977"/>
              <a:gd name="connsiteX14" fmla="*/ 2325950 w 8859915"/>
              <a:gd name="connsiteY14" fmla="*/ 3195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400148 w 8859915"/>
              <a:gd name="connsiteY19" fmla="*/ 1731146 h 2831977"/>
              <a:gd name="connsiteX20" fmla="*/ 3701988 w 8859915"/>
              <a:gd name="connsiteY20" fmla="*/ 1518082 h 2831977"/>
              <a:gd name="connsiteX21" fmla="*/ 3994952 w 8859915"/>
              <a:gd name="connsiteY21" fmla="*/ 1242874 h 2831977"/>
              <a:gd name="connsiteX22" fmla="*/ 4234649 w 8859915"/>
              <a:gd name="connsiteY22" fmla="*/ 1083076 h 2831977"/>
              <a:gd name="connsiteX23" fmla="*/ 4367814 w 8859915"/>
              <a:gd name="connsiteY23" fmla="*/ 1109709 h 2831977"/>
              <a:gd name="connsiteX24" fmla="*/ 4509856 w 8859915"/>
              <a:gd name="connsiteY24" fmla="*/ 1207363 h 2831977"/>
              <a:gd name="connsiteX25" fmla="*/ 4651899 w 8859915"/>
              <a:gd name="connsiteY25" fmla="*/ 1420427 h 2831977"/>
              <a:gd name="connsiteX26" fmla="*/ 4705165 w 8859915"/>
              <a:gd name="connsiteY26" fmla="*/ 1500326 h 2831977"/>
              <a:gd name="connsiteX27" fmla="*/ 4714043 w 8859915"/>
              <a:gd name="connsiteY27" fmla="*/ 1615736 h 2831977"/>
              <a:gd name="connsiteX28" fmla="*/ 4811697 w 8859915"/>
              <a:gd name="connsiteY28" fmla="*/ 1686757 h 2831977"/>
              <a:gd name="connsiteX29" fmla="*/ 4918229 w 8859915"/>
              <a:gd name="connsiteY29" fmla="*/ 1731146 h 2831977"/>
              <a:gd name="connsiteX30" fmla="*/ 5051394 w 8859915"/>
              <a:gd name="connsiteY30" fmla="*/ 1819923 h 2831977"/>
              <a:gd name="connsiteX31" fmla="*/ 5228948 w 8859915"/>
              <a:gd name="connsiteY31" fmla="*/ 1855433 h 2831977"/>
              <a:gd name="connsiteX32" fmla="*/ 5379868 w 8859915"/>
              <a:gd name="connsiteY32" fmla="*/ 1766657 h 2831977"/>
              <a:gd name="connsiteX33" fmla="*/ 5548544 w 8859915"/>
              <a:gd name="connsiteY33" fmla="*/ 1669002 h 2831977"/>
              <a:gd name="connsiteX34" fmla="*/ 5823752 w 8859915"/>
              <a:gd name="connsiteY34" fmla="*/ 1384917 h 2831977"/>
              <a:gd name="connsiteX35" fmla="*/ 6152225 w 8859915"/>
              <a:gd name="connsiteY35" fmla="*/ 1109709 h 2831977"/>
              <a:gd name="connsiteX36" fmla="*/ 6267635 w 8859915"/>
              <a:gd name="connsiteY36" fmla="*/ 1047565 h 2831977"/>
              <a:gd name="connsiteX37" fmla="*/ 6338656 w 8859915"/>
              <a:gd name="connsiteY37" fmla="*/ 1065321 h 2831977"/>
              <a:gd name="connsiteX38" fmla="*/ 6445188 w 8859915"/>
              <a:gd name="connsiteY38" fmla="*/ 1189608 h 2831977"/>
              <a:gd name="connsiteX39" fmla="*/ 6498454 w 8859915"/>
              <a:gd name="connsiteY39" fmla="*/ 1313895 h 2831977"/>
              <a:gd name="connsiteX40" fmla="*/ 6498454 w 8859915"/>
              <a:gd name="connsiteY40" fmla="*/ 1429305 h 2831977"/>
              <a:gd name="connsiteX41" fmla="*/ 6569476 w 8859915"/>
              <a:gd name="connsiteY41" fmla="*/ 1553592 h 2831977"/>
              <a:gd name="connsiteX42" fmla="*/ 6631619 w 8859915"/>
              <a:gd name="connsiteY42" fmla="*/ 1748901 h 2831977"/>
              <a:gd name="connsiteX43" fmla="*/ 6711519 w 8859915"/>
              <a:gd name="connsiteY43" fmla="*/ 1944210 h 2831977"/>
              <a:gd name="connsiteX44" fmla="*/ 6791418 w 8859915"/>
              <a:gd name="connsiteY44" fmla="*/ 1864311 h 2831977"/>
              <a:gd name="connsiteX45" fmla="*/ 6862439 w 8859915"/>
              <a:gd name="connsiteY45" fmla="*/ 1793289 h 2831977"/>
              <a:gd name="connsiteX46" fmla="*/ 7004482 w 8859915"/>
              <a:gd name="connsiteY46" fmla="*/ 1651247 h 2831977"/>
              <a:gd name="connsiteX47" fmla="*/ 7111013 w 8859915"/>
              <a:gd name="connsiteY47" fmla="*/ 1526959 h 2831977"/>
              <a:gd name="connsiteX48" fmla="*/ 7226423 w 8859915"/>
              <a:gd name="connsiteY48" fmla="*/ 1482571 h 2831977"/>
              <a:gd name="connsiteX49" fmla="*/ 7111014 w 8859915"/>
              <a:gd name="connsiteY49" fmla="*/ 1677880 h 2831977"/>
              <a:gd name="connsiteX50" fmla="*/ 7031115 w 8859915"/>
              <a:gd name="connsiteY50" fmla="*/ 1828800 h 2831977"/>
              <a:gd name="connsiteX51" fmla="*/ 7066625 w 8859915"/>
              <a:gd name="connsiteY51" fmla="*/ 1890944 h 2831977"/>
              <a:gd name="connsiteX52" fmla="*/ 7164280 w 8859915"/>
              <a:gd name="connsiteY52" fmla="*/ 1899822 h 2831977"/>
              <a:gd name="connsiteX53" fmla="*/ 7528264 w 8859915"/>
              <a:gd name="connsiteY53" fmla="*/ 1633491 h 2831977"/>
              <a:gd name="connsiteX54" fmla="*/ 7688062 w 8859915"/>
              <a:gd name="connsiteY54" fmla="*/ 1287262 h 2831977"/>
              <a:gd name="connsiteX55" fmla="*/ 7847860 w 8859915"/>
              <a:gd name="connsiteY55" fmla="*/ 932156 h 2831977"/>
              <a:gd name="connsiteX56" fmla="*/ 8034291 w 8859915"/>
              <a:gd name="connsiteY56" fmla="*/ 719091 h 2831977"/>
              <a:gd name="connsiteX57" fmla="*/ 8211845 w 8859915"/>
              <a:gd name="connsiteY57" fmla="*/ 683581 h 2831977"/>
              <a:gd name="connsiteX58" fmla="*/ 8362765 w 8859915"/>
              <a:gd name="connsiteY58" fmla="*/ 781235 h 2831977"/>
              <a:gd name="connsiteX59" fmla="*/ 8575829 w 8859915"/>
              <a:gd name="connsiteY59" fmla="*/ 1127464 h 2831977"/>
              <a:gd name="connsiteX60" fmla="*/ 8691239 w 8859915"/>
              <a:gd name="connsiteY60" fmla="*/ 1305018 h 2831977"/>
              <a:gd name="connsiteX61" fmla="*/ 8806649 w 8859915"/>
              <a:gd name="connsiteY61" fmla="*/ 1464816 h 2831977"/>
              <a:gd name="connsiteX62" fmla="*/ 8859915 w 8859915"/>
              <a:gd name="connsiteY62" fmla="*/ 1553592 h 2831977"/>
              <a:gd name="connsiteX63" fmla="*/ 8859915 w 8859915"/>
              <a:gd name="connsiteY63" fmla="*/ 2831977 h 2831977"/>
              <a:gd name="connsiteX64" fmla="*/ 8637973 w 8859915"/>
              <a:gd name="connsiteY64" fmla="*/ 2760956 h 2831977"/>
              <a:gd name="connsiteX65" fmla="*/ 8522563 w 8859915"/>
              <a:gd name="connsiteY65" fmla="*/ 2636668 h 2831977"/>
              <a:gd name="connsiteX66" fmla="*/ 8327254 w 8859915"/>
              <a:gd name="connsiteY66" fmla="*/ 2521258 h 2831977"/>
              <a:gd name="connsiteX67" fmla="*/ 8131946 w 8859915"/>
              <a:gd name="connsiteY67" fmla="*/ 2441359 h 2831977"/>
              <a:gd name="connsiteX68" fmla="*/ 7785717 w 8859915"/>
              <a:gd name="connsiteY68" fmla="*/ 2547891 h 2831977"/>
              <a:gd name="connsiteX69" fmla="*/ 7217546 w 8859915"/>
              <a:gd name="connsiteY69" fmla="*/ 2769833 h 2831977"/>
              <a:gd name="connsiteX70" fmla="*/ 6977849 w 8859915"/>
              <a:gd name="connsiteY70" fmla="*/ 2725445 h 2831977"/>
              <a:gd name="connsiteX71" fmla="*/ 6800295 w 8859915"/>
              <a:gd name="connsiteY71" fmla="*/ 2672179 h 2831977"/>
              <a:gd name="connsiteX72" fmla="*/ 6755907 w 8859915"/>
              <a:gd name="connsiteY72" fmla="*/ 2556769 h 2831977"/>
              <a:gd name="connsiteX73" fmla="*/ 6604986 w 8859915"/>
              <a:gd name="connsiteY73" fmla="*/ 2503503 h 2831977"/>
              <a:gd name="connsiteX74" fmla="*/ 6365289 w 8859915"/>
              <a:gd name="connsiteY74" fmla="*/ 2379216 h 2831977"/>
              <a:gd name="connsiteX75" fmla="*/ 6116715 w 8859915"/>
              <a:gd name="connsiteY75" fmla="*/ 2308194 h 2831977"/>
              <a:gd name="connsiteX76" fmla="*/ 6019060 w 8859915"/>
              <a:gd name="connsiteY76" fmla="*/ 2290439 h 2831977"/>
              <a:gd name="connsiteX77" fmla="*/ 5814874 w 8859915"/>
              <a:gd name="connsiteY77" fmla="*/ 2343705 h 2831977"/>
              <a:gd name="connsiteX78" fmla="*/ 5433134 w 8859915"/>
              <a:gd name="connsiteY78" fmla="*/ 2592280 h 2831977"/>
              <a:gd name="connsiteX79" fmla="*/ 5317724 w 8859915"/>
              <a:gd name="connsiteY79" fmla="*/ 2556769 h 2831977"/>
              <a:gd name="connsiteX80" fmla="*/ 5033639 w 8859915"/>
              <a:gd name="connsiteY80" fmla="*/ 2601157 h 2831977"/>
              <a:gd name="connsiteX81" fmla="*/ 4714043 w 8859915"/>
              <a:gd name="connsiteY81" fmla="*/ 2574524 h 2831977"/>
              <a:gd name="connsiteX82" fmla="*/ 4500979 w 8859915"/>
              <a:gd name="connsiteY82" fmla="*/ 2441359 h 2831977"/>
              <a:gd name="connsiteX83" fmla="*/ 4296792 w 8859915"/>
              <a:gd name="connsiteY83" fmla="*/ 2121763 h 2831977"/>
              <a:gd name="connsiteX84" fmla="*/ 4163627 w 8859915"/>
              <a:gd name="connsiteY84" fmla="*/ 2104008 h 2831977"/>
              <a:gd name="connsiteX85" fmla="*/ 4065973 w 8859915"/>
              <a:gd name="connsiteY85" fmla="*/ 2237173 h 2831977"/>
              <a:gd name="connsiteX86" fmla="*/ 3817398 w 8859915"/>
              <a:gd name="connsiteY86" fmla="*/ 2388093 h 2831977"/>
              <a:gd name="connsiteX87" fmla="*/ 3382392 w 8859915"/>
              <a:gd name="connsiteY87" fmla="*/ 2467992 h 2831977"/>
              <a:gd name="connsiteX88" fmla="*/ 2876365 w 8859915"/>
              <a:gd name="connsiteY88" fmla="*/ 2459115 h 2831977"/>
              <a:gd name="connsiteX89" fmla="*/ 2565647 w 8859915"/>
              <a:gd name="connsiteY89" fmla="*/ 2281561 h 2831977"/>
              <a:gd name="connsiteX90" fmla="*/ 2343705 w 8859915"/>
              <a:gd name="connsiteY90" fmla="*/ 1597981 h 2831977"/>
              <a:gd name="connsiteX91" fmla="*/ 2237173 w 8859915"/>
              <a:gd name="connsiteY91" fmla="*/ 1233996 h 2831977"/>
              <a:gd name="connsiteX92" fmla="*/ 2166152 w 8859915"/>
              <a:gd name="connsiteY92" fmla="*/ 648070 h 2831977"/>
              <a:gd name="connsiteX93" fmla="*/ 2121763 w 8859915"/>
              <a:gd name="connsiteY93" fmla="*/ 603682 h 2831977"/>
              <a:gd name="connsiteX94" fmla="*/ 2050742 w 8859915"/>
              <a:gd name="connsiteY94" fmla="*/ 683581 h 2831977"/>
              <a:gd name="connsiteX95" fmla="*/ 2024109 w 8859915"/>
              <a:gd name="connsiteY95" fmla="*/ 870012 h 2831977"/>
              <a:gd name="connsiteX96" fmla="*/ 2015231 w 8859915"/>
              <a:gd name="connsiteY96" fmla="*/ 914400 h 2831977"/>
              <a:gd name="connsiteX97" fmla="*/ 1988598 w 8859915"/>
              <a:gd name="connsiteY97" fmla="*/ 1171853 h 2831977"/>
              <a:gd name="connsiteX98" fmla="*/ 1873188 w 8859915"/>
              <a:gd name="connsiteY98" fmla="*/ 1837678 h 2831977"/>
              <a:gd name="connsiteX99" fmla="*/ 1748901 w 8859915"/>
              <a:gd name="connsiteY99" fmla="*/ 2095130 h 2831977"/>
              <a:gd name="connsiteX100" fmla="*/ 1500326 w 8859915"/>
              <a:gd name="connsiteY100" fmla="*/ 2388093 h 2831977"/>
              <a:gd name="connsiteX101" fmla="*/ 1162975 w 8859915"/>
              <a:gd name="connsiteY101" fmla="*/ 2716567 h 2831977"/>
              <a:gd name="connsiteX102" fmla="*/ 0 w 8859915"/>
              <a:gd name="connsiteY102" fmla="*/ 2778711 h 2831977"/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748901 w 8859915"/>
              <a:gd name="connsiteY10" fmla="*/ 319596 h 2831977"/>
              <a:gd name="connsiteX11" fmla="*/ 1864311 w 8859915"/>
              <a:gd name="connsiteY11" fmla="*/ 79899 h 2831977"/>
              <a:gd name="connsiteX12" fmla="*/ 2006353 w 8859915"/>
              <a:gd name="connsiteY12" fmla="*/ 0 h 2831977"/>
              <a:gd name="connsiteX13" fmla="*/ 2157274 w 8859915"/>
              <a:gd name="connsiteY13" fmla="*/ 71022 h 2831977"/>
              <a:gd name="connsiteX14" fmla="*/ 2325950 w 8859915"/>
              <a:gd name="connsiteY14" fmla="*/ 3195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400148 w 8859915"/>
              <a:gd name="connsiteY19" fmla="*/ 1731146 h 2831977"/>
              <a:gd name="connsiteX20" fmla="*/ 3701988 w 8859915"/>
              <a:gd name="connsiteY20" fmla="*/ 1518082 h 2831977"/>
              <a:gd name="connsiteX21" fmla="*/ 3994952 w 8859915"/>
              <a:gd name="connsiteY21" fmla="*/ 1242874 h 2831977"/>
              <a:gd name="connsiteX22" fmla="*/ 4234649 w 8859915"/>
              <a:gd name="connsiteY22" fmla="*/ 1083076 h 2831977"/>
              <a:gd name="connsiteX23" fmla="*/ 4367814 w 8859915"/>
              <a:gd name="connsiteY23" fmla="*/ 1109709 h 2831977"/>
              <a:gd name="connsiteX24" fmla="*/ 4509856 w 8859915"/>
              <a:gd name="connsiteY24" fmla="*/ 1207363 h 2831977"/>
              <a:gd name="connsiteX25" fmla="*/ 4651899 w 8859915"/>
              <a:gd name="connsiteY25" fmla="*/ 1420427 h 2831977"/>
              <a:gd name="connsiteX26" fmla="*/ 4705165 w 8859915"/>
              <a:gd name="connsiteY26" fmla="*/ 1500326 h 2831977"/>
              <a:gd name="connsiteX27" fmla="*/ 4714043 w 8859915"/>
              <a:gd name="connsiteY27" fmla="*/ 1615736 h 2831977"/>
              <a:gd name="connsiteX28" fmla="*/ 4811697 w 8859915"/>
              <a:gd name="connsiteY28" fmla="*/ 1686757 h 2831977"/>
              <a:gd name="connsiteX29" fmla="*/ 4918229 w 8859915"/>
              <a:gd name="connsiteY29" fmla="*/ 1731146 h 2831977"/>
              <a:gd name="connsiteX30" fmla="*/ 5051394 w 8859915"/>
              <a:gd name="connsiteY30" fmla="*/ 1819923 h 2831977"/>
              <a:gd name="connsiteX31" fmla="*/ 5228948 w 8859915"/>
              <a:gd name="connsiteY31" fmla="*/ 1855433 h 2831977"/>
              <a:gd name="connsiteX32" fmla="*/ 5379868 w 8859915"/>
              <a:gd name="connsiteY32" fmla="*/ 1766657 h 2831977"/>
              <a:gd name="connsiteX33" fmla="*/ 5548544 w 8859915"/>
              <a:gd name="connsiteY33" fmla="*/ 1669002 h 2831977"/>
              <a:gd name="connsiteX34" fmla="*/ 5823752 w 8859915"/>
              <a:gd name="connsiteY34" fmla="*/ 1384917 h 2831977"/>
              <a:gd name="connsiteX35" fmla="*/ 6152225 w 8859915"/>
              <a:gd name="connsiteY35" fmla="*/ 1109709 h 2831977"/>
              <a:gd name="connsiteX36" fmla="*/ 6267635 w 8859915"/>
              <a:gd name="connsiteY36" fmla="*/ 1047565 h 2831977"/>
              <a:gd name="connsiteX37" fmla="*/ 6338656 w 8859915"/>
              <a:gd name="connsiteY37" fmla="*/ 1065321 h 2831977"/>
              <a:gd name="connsiteX38" fmla="*/ 6445188 w 8859915"/>
              <a:gd name="connsiteY38" fmla="*/ 1189608 h 2831977"/>
              <a:gd name="connsiteX39" fmla="*/ 6498454 w 8859915"/>
              <a:gd name="connsiteY39" fmla="*/ 1313895 h 2831977"/>
              <a:gd name="connsiteX40" fmla="*/ 6498454 w 8859915"/>
              <a:gd name="connsiteY40" fmla="*/ 1429305 h 2831977"/>
              <a:gd name="connsiteX41" fmla="*/ 6569476 w 8859915"/>
              <a:gd name="connsiteY41" fmla="*/ 1553592 h 2831977"/>
              <a:gd name="connsiteX42" fmla="*/ 6631619 w 8859915"/>
              <a:gd name="connsiteY42" fmla="*/ 1748901 h 2831977"/>
              <a:gd name="connsiteX43" fmla="*/ 6684886 w 8859915"/>
              <a:gd name="connsiteY43" fmla="*/ 1908699 h 2831977"/>
              <a:gd name="connsiteX44" fmla="*/ 6791418 w 8859915"/>
              <a:gd name="connsiteY44" fmla="*/ 1864311 h 2831977"/>
              <a:gd name="connsiteX45" fmla="*/ 6862439 w 8859915"/>
              <a:gd name="connsiteY45" fmla="*/ 1793289 h 2831977"/>
              <a:gd name="connsiteX46" fmla="*/ 7004482 w 8859915"/>
              <a:gd name="connsiteY46" fmla="*/ 1651247 h 2831977"/>
              <a:gd name="connsiteX47" fmla="*/ 7111013 w 8859915"/>
              <a:gd name="connsiteY47" fmla="*/ 1526959 h 2831977"/>
              <a:gd name="connsiteX48" fmla="*/ 7226423 w 8859915"/>
              <a:gd name="connsiteY48" fmla="*/ 1482571 h 2831977"/>
              <a:gd name="connsiteX49" fmla="*/ 7111014 w 8859915"/>
              <a:gd name="connsiteY49" fmla="*/ 1677880 h 2831977"/>
              <a:gd name="connsiteX50" fmla="*/ 7031115 w 8859915"/>
              <a:gd name="connsiteY50" fmla="*/ 1828800 h 2831977"/>
              <a:gd name="connsiteX51" fmla="*/ 7066625 w 8859915"/>
              <a:gd name="connsiteY51" fmla="*/ 1890944 h 2831977"/>
              <a:gd name="connsiteX52" fmla="*/ 7164280 w 8859915"/>
              <a:gd name="connsiteY52" fmla="*/ 1899822 h 2831977"/>
              <a:gd name="connsiteX53" fmla="*/ 7528264 w 8859915"/>
              <a:gd name="connsiteY53" fmla="*/ 1633491 h 2831977"/>
              <a:gd name="connsiteX54" fmla="*/ 7688062 w 8859915"/>
              <a:gd name="connsiteY54" fmla="*/ 1287262 h 2831977"/>
              <a:gd name="connsiteX55" fmla="*/ 7847860 w 8859915"/>
              <a:gd name="connsiteY55" fmla="*/ 932156 h 2831977"/>
              <a:gd name="connsiteX56" fmla="*/ 8034291 w 8859915"/>
              <a:gd name="connsiteY56" fmla="*/ 719091 h 2831977"/>
              <a:gd name="connsiteX57" fmla="*/ 8211845 w 8859915"/>
              <a:gd name="connsiteY57" fmla="*/ 683581 h 2831977"/>
              <a:gd name="connsiteX58" fmla="*/ 8362765 w 8859915"/>
              <a:gd name="connsiteY58" fmla="*/ 781235 h 2831977"/>
              <a:gd name="connsiteX59" fmla="*/ 8575829 w 8859915"/>
              <a:gd name="connsiteY59" fmla="*/ 1127464 h 2831977"/>
              <a:gd name="connsiteX60" fmla="*/ 8691239 w 8859915"/>
              <a:gd name="connsiteY60" fmla="*/ 1305018 h 2831977"/>
              <a:gd name="connsiteX61" fmla="*/ 8806649 w 8859915"/>
              <a:gd name="connsiteY61" fmla="*/ 1464816 h 2831977"/>
              <a:gd name="connsiteX62" fmla="*/ 8859915 w 8859915"/>
              <a:gd name="connsiteY62" fmla="*/ 1553592 h 2831977"/>
              <a:gd name="connsiteX63" fmla="*/ 8859915 w 8859915"/>
              <a:gd name="connsiteY63" fmla="*/ 2831977 h 2831977"/>
              <a:gd name="connsiteX64" fmla="*/ 8637973 w 8859915"/>
              <a:gd name="connsiteY64" fmla="*/ 2760956 h 2831977"/>
              <a:gd name="connsiteX65" fmla="*/ 8522563 w 8859915"/>
              <a:gd name="connsiteY65" fmla="*/ 2636668 h 2831977"/>
              <a:gd name="connsiteX66" fmla="*/ 8327254 w 8859915"/>
              <a:gd name="connsiteY66" fmla="*/ 2521258 h 2831977"/>
              <a:gd name="connsiteX67" fmla="*/ 8131946 w 8859915"/>
              <a:gd name="connsiteY67" fmla="*/ 2441359 h 2831977"/>
              <a:gd name="connsiteX68" fmla="*/ 7785717 w 8859915"/>
              <a:gd name="connsiteY68" fmla="*/ 2547891 h 2831977"/>
              <a:gd name="connsiteX69" fmla="*/ 7217546 w 8859915"/>
              <a:gd name="connsiteY69" fmla="*/ 2769833 h 2831977"/>
              <a:gd name="connsiteX70" fmla="*/ 6977849 w 8859915"/>
              <a:gd name="connsiteY70" fmla="*/ 2725445 h 2831977"/>
              <a:gd name="connsiteX71" fmla="*/ 6800295 w 8859915"/>
              <a:gd name="connsiteY71" fmla="*/ 2672179 h 2831977"/>
              <a:gd name="connsiteX72" fmla="*/ 6755907 w 8859915"/>
              <a:gd name="connsiteY72" fmla="*/ 2556769 h 2831977"/>
              <a:gd name="connsiteX73" fmla="*/ 6604986 w 8859915"/>
              <a:gd name="connsiteY73" fmla="*/ 2503503 h 2831977"/>
              <a:gd name="connsiteX74" fmla="*/ 6365289 w 8859915"/>
              <a:gd name="connsiteY74" fmla="*/ 2379216 h 2831977"/>
              <a:gd name="connsiteX75" fmla="*/ 6116715 w 8859915"/>
              <a:gd name="connsiteY75" fmla="*/ 2308194 h 2831977"/>
              <a:gd name="connsiteX76" fmla="*/ 6019060 w 8859915"/>
              <a:gd name="connsiteY76" fmla="*/ 2290439 h 2831977"/>
              <a:gd name="connsiteX77" fmla="*/ 5814874 w 8859915"/>
              <a:gd name="connsiteY77" fmla="*/ 2343705 h 2831977"/>
              <a:gd name="connsiteX78" fmla="*/ 5433134 w 8859915"/>
              <a:gd name="connsiteY78" fmla="*/ 2592280 h 2831977"/>
              <a:gd name="connsiteX79" fmla="*/ 5317724 w 8859915"/>
              <a:gd name="connsiteY79" fmla="*/ 2556769 h 2831977"/>
              <a:gd name="connsiteX80" fmla="*/ 5033639 w 8859915"/>
              <a:gd name="connsiteY80" fmla="*/ 2601157 h 2831977"/>
              <a:gd name="connsiteX81" fmla="*/ 4714043 w 8859915"/>
              <a:gd name="connsiteY81" fmla="*/ 2574524 h 2831977"/>
              <a:gd name="connsiteX82" fmla="*/ 4500979 w 8859915"/>
              <a:gd name="connsiteY82" fmla="*/ 2441359 h 2831977"/>
              <a:gd name="connsiteX83" fmla="*/ 4296792 w 8859915"/>
              <a:gd name="connsiteY83" fmla="*/ 2121763 h 2831977"/>
              <a:gd name="connsiteX84" fmla="*/ 4163627 w 8859915"/>
              <a:gd name="connsiteY84" fmla="*/ 2104008 h 2831977"/>
              <a:gd name="connsiteX85" fmla="*/ 4065973 w 8859915"/>
              <a:gd name="connsiteY85" fmla="*/ 2237173 h 2831977"/>
              <a:gd name="connsiteX86" fmla="*/ 3817398 w 8859915"/>
              <a:gd name="connsiteY86" fmla="*/ 2388093 h 2831977"/>
              <a:gd name="connsiteX87" fmla="*/ 3382392 w 8859915"/>
              <a:gd name="connsiteY87" fmla="*/ 2467992 h 2831977"/>
              <a:gd name="connsiteX88" fmla="*/ 2876365 w 8859915"/>
              <a:gd name="connsiteY88" fmla="*/ 2459115 h 2831977"/>
              <a:gd name="connsiteX89" fmla="*/ 2565647 w 8859915"/>
              <a:gd name="connsiteY89" fmla="*/ 2281561 h 2831977"/>
              <a:gd name="connsiteX90" fmla="*/ 2343705 w 8859915"/>
              <a:gd name="connsiteY90" fmla="*/ 1597981 h 2831977"/>
              <a:gd name="connsiteX91" fmla="*/ 2237173 w 8859915"/>
              <a:gd name="connsiteY91" fmla="*/ 1233996 h 2831977"/>
              <a:gd name="connsiteX92" fmla="*/ 2166152 w 8859915"/>
              <a:gd name="connsiteY92" fmla="*/ 648070 h 2831977"/>
              <a:gd name="connsiteX93" fmla="*/ 2121763 w 8859915"/>
              <a:gd name="connsiteY93" fmla="*/ 603682 h 2831977"/>
              <a:gd name="connsiteX94" fmla="*/ 2050742 w 8859915"/>
              <a:gd name="connsiteY94" fmla="*/ 683581 h 2831977"/>
              <a:gd name="connsiteX95" fmla="*/ 2024109 w 8859915"/>
              <a:gd name="connsiteY95" fmla="*/ 870012 h 2831977"/>
              <a:gd name="connsiteX96" fmla="*/ 2015231 w 8859915"/>
              <a:gd name="connsiteY96" fmla="*/ 914400 h 2831977"/>
              <a:gd name="connsiteX97" fmla="*/ 1988598 w 8859915"/>
              <a:gd name="connsiteY97" fmla="*/ 1171853 h 2831977"/>
              <a:gd name="connsiteX98" fmla="*/ 1873188 w 8859915"/>
              <a:gd name="connsiteY98" fmla="*/ 1837678 h 2831977"/>
              <a:gd name="connsiteX99" fmla="*/ 1748901 w 8859915"/>
              <a:gd name="connsiteY99" fmla="*/ 2095130 h 2831977"/>
              <a:gd name="connsiteX100" fmla="*/ 1500326 w 8859915"/>
              <a:gd name="connsiteY100" fmla="*/ 2388093 h 2831977"/>
              <a:gd name="connsiteX101" fmla="*/ 1162975 w 8859915"/>
              <a:gd name="connsiteY101" fmla="*/ 2716567 h 2831977"/>
              <a:gd name="connsiteX102" fmla="*/ 0 w 8859915"/>
              <a:gd name="connsiteY102" fmla="*/ 2778711 h 2831977"/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748901 w 8859915"/>
              <a:gd name="connsiteY10" fmla="*/ 319596 h 2831977"/>
              <a:gd name="connsiteX11" fmla="*/ 1864311 w 8859915"/>
              <a:gd name="connsiteY11" fmla="*/ 79899 h 2831977"/>
              <a:gd name="connsiteX12" fmla="*/ 2006353 w 8859915"/>
              <a:gd name="connsiteY12" fmla="*/ 0 h 2831977"/>
              <a:gd name="connsiteX13" fmla="*/ 2157274 w 8859915"/>
              <a:gd name="connsiteY13" fmla="*/ 71022 h 2831977"/>
              <a:gd name="connsiteX14" fmla="*/ 2325950 w 8859915"/>
              <a:gd name="connsiteY14" fmla="*/ 3195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232630 w 8859915"/>
              <a:gd name="connsiteY19" fmla="*/ 1746585 h 2831977"/>
              <a:gd name="connsiteX20" fmla="*/ 3400148 w 8859915"/>
              <a:gd name="connsiteY20" fmla="*/ 1731146 h 2831977"/>
              <a:gd name="connsiteX21" fmla="*/ 3701988 w 8859915"/>
              <a:gd name="connsiteY21" fmla="*/ 1518082 h 2831977"/>
              <a:gd name="connsiteX22" fmla="*/ 3994952 w 8859915"/>
              <a:gd name="connsiteY22" fmla="*/ 1242874 h 2831977"/>
              <a:gd name="connsiteX23" fmla="*/ 4234649 w 8859915"/>
              <a:gd name="connsiteY23" fmla="*/ 1083076 h 2831977"/>
              <a:gd name="connsiteX24" fmla="*/ 4367814 w 8859915"/>
              <a:gd name="connsiteY24" fmla="*/ 1109709 h 2831977"/>
              <a:gd name="connsiteX25" fmla="*/ 4509856 w 8859915"/>
              <a:gd name="connsiteY25" fmla="*/ 1207363 h 2831977"/>
              <a:gd name="connsiteX26" fmla="*/ 4651899 w 8859915"/>
              <a:gd name="connsiteY26" fmla="*/ 1420427 h 2831977"/>
              <a:gd name="connsiteX27" fmla="*/ 4705165 w 8859915"/>
              <a:gd name="connsiteY27" fmla="*/ 1500326 h 2831977"/>
              <a:gd name="connsiteX28" fmla="*/ 4714043 w 8859915"/>
              <a:gd name="connsiteY28" fmla="*/ 1615736 h 2831977"/>
              <a:gd name="connsiteX29" fmla="*/ 4811697 w 8859915"/>
              <a:gd name="connsiteY29" fmla="*/ 1686757 h 2831977"/>
              <a:gd name="connsiteX30" fmla="*/ 4918229 w 8859915"/>
              <a:gd name="connsiteY30" fmla="*/ 1731146 h 2831977"/>
              <a:gd name="connsiteX31" fmla="*/ 5051394 w 8859915"/>
              <a:gd name="connsiteY31" fmla="*/ 1819923 h 2831977"/>
              <a:gd name="connsiteX32" fmla="*/ 5228948 w 8859915"/>
              <a:gd name="connsiteY32" fmla="*/ 1855433 h 2831977"/>
              <a:gd name="connsiteX33" fmla="*/ 5379868 w 8859915"/>
              <a:gd name="connsiteY33" fmla="*/ 1766657 h 2831977"/>
              <a:gd name="connsiteX34" fmla="*/ 5548544 w 8859915"/>
              <a:gd name="connsiteY34" fmla="*/ 1669002 h 2831977"/>
              <a:gd name="connsiteX35" fmla="*/ 5823752 w 8859915"/>
              <a:gd name="connsiteY35" fmla="*/ 1384917 h 2831977"/>
              <a:gd name="connsiteX36" fmla="*/ 6152225 w 8859915"/>
              <a:gd name="connsiteY36" fmla="*/ 1109709 h 2831977"/>
              <a:gd name="connsiteX37" fmla="*/ 6267635 w 8859915"/>
              <a:gd name="connsiteY37" fmla="*/ 1047565 h 2831977"/>
              <a:gd name="connsiteX38" fmla="*/ 6338656 w 8859915"/>
              <a:gd name="connsiteY38" fmla="*/ 1065321 h 2831977"/>
              <a:gd name="connsiteX39" fmla="*/ 6445188 w 8859915"/>
              <a:gd name="connsiteY39" fmla="*/ 1189608 h 2831977"/>
              <a:gd name="connsiteX40" fmla="*/ 6498454 w 8859915"/>
              <a:gd name="connsiteY40" fmla="*/ 1313895 h 2831977"/>
              <a:gd name="connsiteX41" fmla="*/ 6498454 w 8859915"/>
              <a:gd name="connsiteY41" fmla="*/ 1429305 h 2831977"/>
              <a:gd name="connsiteX42" fmla="*/ 6569476 w 8859915"/>
              <a:gd name="connsiteY42" fmla="*/ 1553592 h 2831977"/>
              <a:gd name="connsiteX43" fmla="*/ 6631619 w 8859915"/>
              <a:gd name="connsiteY43" fmla="*/ 1748901 h 2831977"/>
              <a:gd name="connsiteX44" fmla="*/ 6684886 w 8859915"/>
              <a:gd name="connsiteY44" fmla="*/ 1908699 h 2831977"/>
              <a:gd name="connsiteX45" fmla="*/ 6791418 w 8859915"/>
              <a:gd name="connsiteY45" fmla="*/ 1864311 h 2831977"/>
              <a:gd name="connsiteX46" fmla="*/ 6862439 w 8859915"/>
              <a:gd name="connsiteY46" fmla="*/ 1793289 h 2831977"/>
              <a:gd name="connsiteX47" fmla="*/ 7004482 w 8859915"/>
              <a:gd name="connsiteY47" fmla="*/ 1651247 h 2831977"/>
              <a:gd name="connsiteX48" fmla="*/ 7111013 w 8859915"/>
              <a:gd name="connsiteY48" fmla="*/ 1526959 h 2831977"/>
              <a:gd name="connsiteX49" fmla="*/ 7226423 w 8859915"/>
              <a:gd name="connsiteY49" fmla="*/ 1482571 h 2831977"/>
              <a:gd name="connsiteX50" fmla="*/ 7111014 w 8859915"/>
              <a:gd name="connsiteY50" fmla="*/ 1677880 h 2831977"/>
              <a:gd name="connsiteX51" fmla="*/ 7031115 w 8859915"/>
              <a:gd name="connsiteY51" fmla="*/ 1828800 h 2831977"/>
              <a:gd name="connsiteX52" fmla="*/ 7066625 w 8859915"/>
              <a:gd name="connsiteY52" fmla="*/ 1890944 h 2831977"/>
              <a:gd name="connsiteX53" fmla="*/ 7164280 w 8859915"/>
              <a:gd name="connsiteY53" fmla="*/ 1899822 h 2831977"/>
              <a:gd name="connsiteX54" fmla="*/ 7528264 w 8859915"/>
              <a:gd name="connsiteY54" fmla="*/ 1633491 h 2831977"/>
              <a:gd name="connsiteX55" fmla="*/ 7688062 w 8859915"/>
              <a:gd name="connsiteY55" fmla="*/ 1287262 h 2831977"/>
              <a:gd name="connsiteX56" fmla="*/ 7847860 w 8859915"/>
              <a:gd name="connsiteY56" fmla="*/ 932156 h 2831977"/>
              <a:gd name="connsiteX57" fmla="*/ 8034291 w 8859915"/>
              <a:gd name="connsiteY57" fmla="*/ 719091 h 2831977"/>
              <a:gd name="connsiteX58" fmla="*/ 8211845 w 8859915"/>
              <a:gd name="connsiteY58" fmla="*/ 683581 h 2831977"/>
              <a:gd name="connsiteX59" fmla="*/ 8362765 w 8859915"/>
              <a:gd name="connsiteY59" fmla="*/ 781235 h 2831977"/>
              <a:gd name="connsiteX60" fmla="*/ 8575829 w 8859915"/>
              <a:gd name="connsiteY60" fmla="*/ 1127464 h 2831977"/>
              <a:gd name="connsiteX61" fmla="*/ 8691239 w 8859915"/>
              <a:gd name="connsiteY61" fmla="*/ 1305018 h 2831977"/>
              <a:gd name="connsiteX62" fmla="*/ 8806649 w 8859915"/>
              <a:gd name="connsiteY62" fmla="*/ 1464816 h 2831977"/>
              <a:gd name="connsiteX63" fmla="*/ 8859915 w 8859915"/>
              <a:gd name="connsiteY63" fmla="*/ 1553592 h 2831977"/>
              <a:gd name="connsiteX64" fmla="*/ 8859915 w 8859915"/>
              <a:gd name="connsiteY64" fmla="*/ 2831977 h 2831977"/>
              <a:gd name="connsiteX65" fmla="*/ 8637973 w 8859915"/>
              <a:gd name="connsiteY65" fmla="*/ 2760956 h 2831977"/>
              <a:gd name="connsiteX66" fmla="*/ 8522563 w 8859915"/>
              <a:gd name="connsiteY66" fmla="*/ 2636668 h 2831977"/>
              <a:gd name="connsiteX67" fmla="*/ 8327254 w 8859915"/>
              <a:gd name="connsiteY67" fmla="*/ 2521258 h 2831977"/>
              <a:gd name="connsiteX68" fmla="*/ 8131946 w 8859915"/>
              <a:gd name="connsiteY68" fmla="*/ 2441359 h 2831977"/>
              <a:gd name="connsiteX69" fmla="*/ 7785717 w 8859915"/>
              <a:gd name="connsiteY69" fmla="*/ 2547891 h 2831977"/>
              <a:gd name="connsiteX70" fmla="*/ 7217546 w 8859915"/>
              <a:gd name="connsiteY70" fmla="*/ 2769833 h 2831977"/>
              <a:gd name="connsiteX71" fmla="*/ 6977849 w 8859915"/>
              <a:gd name="connsiteY71" fmla="*/ 2725445 h 2831977"/>
              <a:gd name="connsiteX72" fmla="*/ 6800295 w 8859915"/>
              <a:gd name="connsiteY72" fmla="*/ 2672179 h 2831977"/>
              <a:gd name="connsiteX73" fmla="*/ 6755907 w 8859915"/>
              <a:gd name="connsiteY73" fmla="*/ 2556769 h 2831977"/>
              <a:gd name="connsiteX74" fmla="*/ 6604986 w 8859915"/>
              <a:gd name="connsiteY74" fmla="*/ 2503503 h 2831977"/>
              <a:gd name="connsiteX75" fmla="*/ 6365289 w 8859915"/>
              <a:gd name="connsiteY75" fmla="*/ 2379216 h 2831977"/>
              <a:gd name="connsiteX76" fmla="*/ 6116715 w 8859915"/>
              <a:gd name="connsiteY76" fmla="*/ 2308194 h 2831977"/>
              <a:gd name="connsiteX77" fmla="*/ 6019060 w 8859915"/>
              <a:gd name="connsiteY77" fmla="*/ 2290439 h 2831977"/>
              <a:gd name="connsiteX78" fmla="*/ 5814874 w 8859915"/>
              <a:gd name="connsiteY78" fmla="*/ 2343705 h 2831977"/>
              <a:gd name="connsiteX79" fmla="*/ 5433134 w 8859915"/>
              <a:gd name="connsiteY79" fmla="*/ 2592280 h 2831977"/>
              <a:gd name="connsiteX80" fmla="*/ 5317724 w 8859915"/>
              <a:gd name="connsiteY80" fmla="*/ 2556769 h 2831977"/>
              <a:gd name="connsiteX81" fmla="*/ 5033639 w 8859915"/>
              <a:gd name="connsiteY81" fmla="*/ 2601157 h 2831977"/>
              <a:gd name="connsiteX82" fmla="*/ 4714043 w 8859915"/>
              <a:gd name="connsiteY82" fmla="*/ 2574524 h 2831977"/>
              <a:gd name="connsiteX83" fmla="*/ 4500979 w 8859915"/>
              <a:gd name="connsiteY83" fmla="*/ 2441359 h 2831977"/>
              <a:gd name="connsiteX84" fmla="*/ 4296792 w 8859915"/>
              <a:gd name="connsiteY84" fmla="*/ 2121763 h 2831977"/>
              <a:gd name="connsiteX85" fmla="*/ 4163627 w 8859915"/>
              <a:gd name="connsiteY85" fmla="*/ 2104008 h 2831977"/>
              <a:gd name="connsiteX86" fmla="*/ 4065973 w 8859915"/>
              <a:gd name="connsiteY86" fmla="*/ 2237173 h 2831977"/>
              <a:gd name="connsiteX87" fmla="*/ 3817398 w 8859915"/>
              <a:gd name="connsiteY87" fmla="*/ 2388093 h 2831977"/>
              <a:gd name="connsiteX88" fmla="*/ 3382392 w 8859915"/>
              <a:gd name="connsiteY88" fmla="*/ 2467992 h 2831977"/>
              <a:gd name="connsiteX89" fmla="*/ 2876365 w 8859915"/>
              <a:gd name="connsiteY89" fmla="*/ 2459115 h 2831977"/>
              <a:gd name="connsiteX90" fmla="*/ 2565647 w 8859915"/>
              <a:gd name="connsiteY90" fmla="*/ 2281561 h 2831977"/>
              <a:gd name="connsiteX91" fmla="*/ 2343705 w 8859915"/>
              <a:gd name="connsiteY91" fmla="*/ 1597981 h 2831977"/>
              <a:gd name="connsiteX92" fmla="*/ 2237173 w 8859915"/>
              <a:gd name="connsiteY92" fmla="*/ 1233996 h 2831977"/>
              <a:gd name="connsiteX93" fmla="*/ 2166152 w 8859915"/>
              <a:gd name="connsiteY93" fmla="*/ 648070 h 2831977"/>
              <a:gd name="connsiteX94" fmla="*/ 2121763 w 8859915"/>
              <a:gd name="connsiteY94" fmla="*/ 603682 h 2831977"/>
              <a:gd name="connsiteX95" fmla="*/ 2050742 w 8859915"/>
              <a:gd name="connsiteY95" fmla="*/ 683581 h 2831977"/>
              <a:gd name="connsiteX96" fmla="*/ 2024109 w 8859915"/>
              <a:gd name="connsiteY96" fmla="*/ 870012 h 2831977"/>
              <a:gd name="connsiteX97" fmla="*/ 2015231 w 8859915"/>
              <a:gd name="connsiteY97" fmla="*/ 914400 h 2831977"/>
              <a:gd name="connsiteX98" fmla="*/ 1988598 w 8859915"/>
              <a:gd name="connsiteY98" fmla="*/ 1171853 h 2831977"/>
              <a:gd name="connsiteX99" fmla="*/ 1873188 w 8859915"/>
              <a:gd name="connsiteY99" fmla="*/ 1837678 h 2831977"/>
              <a:gd name="connsiteX100" fmla="*/ 1748901 w 8859915"/>
              <a:gd name="connsiteY100" fmla="*/ 2095130 h 2831977"/>
              <a:gd name="connsiteX101" fmla="*/ 1500326 w 8859915"/>
              <a:gd name="connsiteY101" fmla="*/ 2388093 h 2831977"/>
              <a:gd name="connsiteX102" fmla="*/ 1162975 w 8859915"/>
              <a:gd name="connsiteY102" fmla="*/ 2716567 h 2831977"/>
              <a:gd name="connsiteX103" fmla="*/ 0 w 8859915"/>
              <a:gd name="connsiteY103" fmla="*/ 2778711 h 2831977"/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901301 w 8859915"/>
              <a:gd name="connsiteY10" fmla="*/ 446596 h 2831977"/>
              <a:gd name="connsiteX11" fmla="*/ 1864311 w 8859915"/>
              <a:gd name="connsiteY11" fmla="*/ 79899 h 2831977"/>
              <a:gd name="connsiteX12" fmla="*/ 2006353 w 8859915"/>
              <a:gd name="connsiteY12" fmla="*/ 0 h 2831977"/>
              <a:gd name="connsiteX13" fmla="*/ 2157274 w 8859915"/>
              <a:gd name="connsiteY13" fmla="*/ 71022 h 2831977"/>
              <a:gd name="connsiteX14" fmla="*/ 2325950 w 8859915"/>
              <a:gd name="connsiteY14" fmla="*/ 3195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232630 w 8859915"/>
              <a:gd name="connsiteY19" fmla="*/ 1746585 h 2831977"/>
              <a:gd name="connsiteX20" fmla="*/ 3400148 w 8859915"/>
              <a:gd name="connsiteY20" fmla="*/ 1731146 h 2831977"/>
              <a:gd name="connsiteX21" fmla="*/ 3701988 w 8859915"/>
              <a:gd name="connsiteY21" fmla="*/ 1518082 h 2831977"/>
              <a:gd name="connsiteX22" fmla="*/ 3994952 w 8859915"/>
              <a:gd name="connsiteY22" fmla="*/ 1242874 h 2831977"/>
              <a:gd name="connsiteX23" fmla="*/ 4234649 w 8859915"/>
              <a:gd name="connsiteY23" fmla="*/ 1083076 h 2831977"/>
              <a:gd name="connsiteX24" fmla="*/ 4367814 w 8859915"/>
              <a:gd name="connsiteY24" fmla="*/ 1109709 h 2831977"/>
              <a:gd name="connsiteX25" fmla="*/ 4509856 w 8859915"/>
              <a:gd name="connsiteY25" fmla="*/ 1207363 h 2831977"/>
              <a:gd name="connsiteX26" fmla="*/ 4651899 w 8859915"/>
              <a:gd name="connsiteY26" fmla="*/ 1420427 h 2831977"/>
              <a:gd name="connsiteX27" fmla="*/ 4705165 w 8859915"/>
              <a:gd name="connsiteY27" fmla="*/ 1500326 h 2831977"/>
              <a:gd name="connsiteX28" fmla="*/ 4714043 w 8859915"/>
              <a:gd name="connsiteY28" fmla="*/ 1615736 h 2831977"/>
              <a:gd name="connsiteX29" fmla="*/ 4811697 w 8859915"/>
              <a:gd name="connsiteY29" fmla="*/ 1686757 h 2831977"/>
              <a:gd name="connsiteX30" fmla="*/ 4918229 w 8859915"/>
              <a:gd name="connsiteY30" fmla="*/ 1731146 h 2831977"/>
              <a:gd name="connsiteX31" fmla="*/ 5051394 w 8859915"/>
              <a:gd name="connsiteY31" fmla="*/ 1819923 h 2831977"/>
              <a:gd name="connsiteX32" fmla="*/ 5228948 w 8859915"/>
              <a:gd name="connsiteY32" fmla="*/ 1855433 h 2831977"/>
              <a:gd name="connsiteX33" fmla="*/ 5379868 w 8859915"/>
              <a:gd name="connsiteY33" fmla="*/ 1766657 h 2831977"/>
              <a:gd name="connsiteX34" fmla="*/ 5548544 w 8859915"/>
              <a:gd name="connsiteY34" fmla="*/ 1669002 h 2831977"/>
              <a:gd name="connsiteX35" fmla="*/ 5823752 w 8859915"/>
              <a:gd name="connsiteY35" fmla="*/ 1384917 h 2831977"/>
              <a:gd name="connsiteX36" fmla="*/ 6152225 w 8859915"/>
              <a:gd name="connsiteY36" fmla="*/ 1109709 h 2831977"/>
              <a:gd name="connsiteX37" fmla="*/ 6267635 w 8859915"/>
              <a:gd name="connsiteY37" fmla="*/ 1047565 h 2831977"/>
              <a:gd name="connsiteX38" fmla="*/ 6338656 w 8859915"/>
              <a:gd name="connsiteY38" fmla="*/ 1065321 h 2831977"/>
              <a:gd name="connsiteX39" fmla="*/ 6445188 w 8859915"/>
              <a:gd name="connsiteY39" fmla="*/ 1189608 h 2831977"/>
              <a:gd name="connsiteX40" fmla="*/ 6498454 w 8859915"/>
              <a:gd name="connsiteY40" fmla="*/ 1313895 h 2831977"/>
              <a:gd name="connsiteX41" fmla="*/ 6498454 w 8859915"/>
              <a:gd name="connsiteY41" fmla="*/ 1429305 h 2831977"/>
              <a:gd name="connsiteX42" fmla="*/ 6569476 w 8859915"/>
              <a:gd name="connsiteY42" fmla="*/ 1553592 h 2831977"/>
              <a:gd name="connsiteX43" fmla="*/ 6631619 w 8859915"/>
              <a:gd name="connsiteY43" fmla="*/ 1748901 h 2831977"/>
              <a:gd name="connsiteX44" fmla="*/ 6684886 w 8859915"/>
              <a:gd name="connsiteY44" fmla="*/ 1908699 h 2831977"/>
              <a:gd name="connsiteX45" fmla="*/ 6791418 w 8859915"/>
              <a:gd name="connsiteY45" fmla="*/ 1864311 h 2831977"/>
              <a:gd name="connsiteX46" fmla="*/ 6862439 w 8859915"/>
              <a:gd name="connsiteY46" fmla="*/ 1793289 h 2831977"/>
              <a:gd name="connsiteX47" fmla="*/ 7004482 w 8859915"/>
              <a:gd name="connsiteY47" fmla="*/ 1651247 h 2831977"/>
              <a:gd name="connsiteX48" fmla="*/ 7111013 w 8859915"/>
              <a:gd name="connsiteY48" fmla="*/ 1526959 h 2831977"/>
              <a:gd name="connsiteX49" fmla="*/ 7226423 w 8859915"/>
              <a:gd name="connsiteY49" fmla="*/ 1482571 h 2831977"/>
              <a:gd name="connsiteX50" fmla="*/ 7111014 w 8859915"/>
              <a:gd name="connsiteY50" fmla="*/ 1677880 h 2831977"/>
              <a:gd name="connsiteX51" fmla="*/ 7031115 w 8859915"/>
              <a:gd name="connsiteY51" fmla="*/ 1828800 h 2831977"/>
              <a:gd name="connsiteX52" fmla="*/ 7066625 w 8859915"/>
              <a:gd name="connsiteY52" fmla="*/ 1890944 h 2831977"/>
              <a:gd name="connsiteX53" fmla="*/ 7164280 w 8859915"/>
              <a:gd name="connsiteY53" fmla="*/ 1899822 h 2831977"/>
              <a:gd name="connsiteX54" fmla="*/ 7528264 w 8859915"/>
              <a:gd name="connsiteY54" fmla="*/ 1633491 h 2831977"/>
              <a:gd name="connsiteX55" fmla="*/ 7688062 w 8859915"/>
              <a:gd name="connsiteY55" fmla="*/ 1287262 h 2831977"/>
              <a:gd name="connsiteX56" fmla="*/ 7847860 w 8859915"/>
              <a:gd name="connsiteY56" fmla="*/ 932156 h 2831977"/>
              <a:gd name="connsiteX57" fmla="*/ 8034291 w 8859915"/>
              <a:gd name="connsiteY57" fmla="*/ 719091 h 2831977"/>
              <a:gd name="connsiteX58" fmla="*/ 8211845 w 8859915"/>
              <a:gd name="connsiteY58" fmla="*/ 683581 h 2831977"/>
              <a:gd name="connsiteX59" fmla="*/ 8362765 w 8859915"/>
              <a:gd name="connsiteY59" fmla="*/ 781235 h 2831977"/>
              <a:gd name="connsiteX60" fmla="*/ 8575829 w 8859915"/>
              <a:gd name="connsiteY60" fmla="*/ 1127464 h 2831977"/>
              <a:gd name="connsiteX61" fmla="*/ 8691239 w 8859915"/>
              <a:gd name="connsiteY61" fmla="*/ 1305018 h 2831977"/>
              <a:gd name="connsiteX62" fmla="*/ 8806649 w 8859915"/>
              <a:gd name="connsiteY62" fmla="*/ 1464816 h 2831977"/>
              <a:gd name="connsiteX63" fmla="*/ 8859915 w 8859915"/>
              <a:gd name="connsiteY63" fmla="*/ 1553592 h 2831977"/>
              <a:gd name="connsiteX64" fmla="*/ 8859915 w 8859915"/>
              <a:gd name="connsiteY64" fmla="*/ 2831977 h 2831977"/>
              <a:gd name="connsiteX65" fmla="*/ 8637973 w 8859915"/>
              <a:gd name="connsiteY65" fmla="*/ 2760956 h 2831977"/>
              <a:gd name="connsiteX66" fmla="*/ 8522563 w 8859915"/>
              <a:gd name="connsiteY66" fmla="*/ 2636668 h 2831977"/>
              <a:gd name="connsiteX67" fmla="*/ 8327254 w 8859915"/>
              <a:gd name="connsiteY67" fmla="*/ 2521258 h 2831977"/>
              <a:gd name="connsiteX68" fmla="*/ 8131946 w 8859915"/>
              <a:gd name="connsiteY68" fmla="*/ 2441359 h 2831977"/>
              <a:gd name="connsiteX69" fmla="*/ 7785717 w 8859915"/>
              <a:gd name="connsiteY69" fmla="*/ 2547891 h 2831977"/>
              <a:gd name="connsiteX70" fmla="*/ 7217546 w 8859915"/>
              <a:gd name="connsiteY70" fmla="*/ 2769833 h 2831977"/>
              <a:gd name="connsiteX71" fmla="*/ 6977849 w 8859915"/>
              <a:gd name="connsiteY71" fmla="*/ 2725445 h 2831977"/>
              <a:gd name="connsiteX72" fmla="*/ 6800295 w 8859915"/>
              <a:gd name="connsiteY72" fmla="*/ 2672179 h 2831977"/>
              <a:gd name="connsiteX73" fmla="*/ 6755907 w 8859915"/>
              <a:gd name="connsiteY73" fmla="*/ 2556769 h 2831977"/>
              <a:gd name="connsiteX74" fmla="*/ 6604986 w 8859915"/>
              <a:gd name="connsiteY74" fmla="*/ 2503503 h 2831977"/>
              <a:gd name="connsiteX75" fmla="*/ 6365289 w 8859915"/>
              <a:gd name="connsiteY75" fmla="*/ 2379216 h 2831977"/>
              <a:gd name="connsiteX76" fmla="*/ 6116715 w 8859915"/>
              <a:gd name="connsiteY76" fmla="*/ 2308194 h 2831977"/>
              <a:gd name="connsiteX77" fmla="*/ 6019060 w 8859915"/>
              <a:gd name="connsiteY77" fmla="*/ 2290439 h 2831977"/>
              <a:gd name="connsiteX78" fmla="*/ 5814874 w 8859915"/>
              <a:gd name="connsiteY78" fmla="*/ 2343705 h 2831977"/>
              <a:gd name="connsiteX79" fmla="*/ 5433134 w 8859915"/>
              <a:gd name="connsiteY79" fmla="*/ 2592280 h 2831977"/>
              <a:gd name="connsiteX80" fmla="*/ 5317724 w 8859915"/>
              <a:gd name="connsiteY80" fmla="*/ 2556769 h 2831977"/>
              <a:gd name="connsiteX81" fmla="*/ 5033639 w 8859915"/>
              <a:gd name="connsiteY81" fmla="*/ 2601157 h 2831977"/>
              <a:gd name="connsiteX82" fmla="*/ 4714043 w 8859915"/>
              <a:gd name="connsiteY82" fmla="*/ 2574524 h 2831977"/>
              <a:gd name="connsiteX83" fmla="*/ 4500979 w 8859915"/>
              <a:gd name="connsiteY83" fmla="*/ 2441359 h 2831977"/>
              <a:gd name="connsiteX84" fmla="*/ 4296792 w 8859915"/>
              <a:gd name="connsiteY84" fmla="*/ 2121763 h 2831977"/>
              <a:gd name="connsiteX85" fmla="*/ 4163627 w 8859915"/>
              <a:gd name="connsiteY85" fmla="*/ 2104008 h 2831977"/>
              <a:gd name="connsiteX86" fmla="*/ 4065973 w 8859915"/>
              <a:gd name="connsiteY86" fmla="*/ 2237173 h 2831977"/>
              <a:gd name="connsiteX87" fmla="*/ 3817398 w 8859915"/>
              <a:gd name="connsiteY87" fmla="*/ 2388093 h 2831977"/>
              <a:gd name="connsiteX88" fmla="*/ 3382392 w 8859915"/>
              <a:gd name="connsiteY88" fmla="*/ 2467992 h 2831977"/>
              <a:gd name="connsiteX89" fmla="*/ 2876365 w 8859915"/>
              <a:gd name="connsiteY89" fmla="*/ 2459115 h 2831977"/>
              <a:gd name="connsiteX90" fmla="*/ 2565647 w 8859915"/>
              <a:gd name="connsiteY90" fmla="*/ 2281561 h 2831977"/>
              <a:gd name="connsiteX91" fmla="*/ 2343705 w 8859915"/>
              <a:gd name="connsiteY91" fmla="*/ 1597981 h 2831977"/>
              <a:gd name="connsiteX92" fmla="*/ 2237173 w 8859915"/>
              <a:gd name="connsiteY92" fmla="*/ 1233996 h 2831977"/>
              <a:gd name="connsiteX93" fmla="*/ 2166152 w 8859915"/>
              <a:gd name="connsiteY93" fmla="*/ 648070 h 2831977"/>
              <a:gd name="connsiteX94" fmla="*/ 2121763 w 8859915"/>
              <a:gd name="connsiteY94" fmla="*/ 603682 h 2831977"/>
              <a:gd name="connsiteX95" fmla="*/ 2050742 w 8859915"/>
              <a:gd name="connsiteY95" fmla="*/ 683581 h 2831977"/>
              <a:gd name="connsiteX96" fmla="*/ 2024109 w 8859915"/>
              <a:gd name="connsiteY96" fmla="*/ 870012 h 2831977"/>
              <a:gd name="connsiteX97" fmla="*/ 2015231 w 8859915"/>
              <a:gd name="connsiteY97" fmla="*/ 914400 h 2831977"/>
              <a:gd name="connsiteX98" fmla="*/ 1988598 w 8859915"/>
              <a:gd name="connsiteY98" fmla="*/ 1171853 h 2831977"/>
              <a:gd name="connsiteX99" fmla="*/ 1873188 w 8859915"/>
              <a:gd name="connsiteY99" fmla="*/ 1837678 h 2831977"/>
              <a:gd name="connsiteX100" fmla="*/ 1748901 w 8859915"/>
              <a:gd name="connsiteY100" fmla="*/ 2095130 h 2831977"/>
              <a:gd name="connsiteX101" fmla="*/ 1500326 w 8859915"/>
              <a:gd name="connsiteY101" fmla="*/ 2388093 h 2831977"/>
              <a:gd name="connsiteX102" fmla="*/ 1162975 w 8859915"/>
              <a:gd name="connsiteY102" fmla="*/ 2716567 h 2831977"/>
              <a:gd name="connsiteX103" fmla="*/ 0 w 8859915"/>
              <a:gd name="connsiteY103" fmla="*/ 2778711 h 2831977"/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901301 w 8859915"/>
              <a:gd name="connsiteY10" fmla="*/ 446596 h 2831977"/>
              <a:gd name="connsiteX11" fmla="*/ 2080211 w 8859915"/>
              <a:gd name="connsiteY11" fmla="*/ 321199 h 2831977"/>
              <a:gd name="connsiteX12" fmla="*/ 2006353 w 8859915"/>
              <a:gd name="connsiteY12" fmla="*/ 0 h 2831977"/>
              <a:gd name="connsiteX13" fmla="*/ 2157274 w 8859915"/>
              <a:gd name="connsiteY13" fmla="*/ 71022 h 2831977"/>
              <a:gd name="connsiteX14" fmla="*/ 2325950 w 8859915"/>
              <a:gd name="connsiteY14" fmla="*/ 3195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232630 w 8859915"/>
              <a:gd name="connsiteY19" fmla="*/ 1746585 h 2831977"/>
              <a:gd name="connsiteX20" fmla="*/ 3400148 w 8859915"/>
              <a:gd name="connsiteY20" fmla="*/ 1731146 h 2831977"/>
              <a:gd name="connsiteX21" fmla="*/ 3701988 w 8859915"/>
              <a:gd name="connsiteY21" fmla="*/ 1518082 h 2831977"/>
              <a:gd name="connsiteX22" fmla="*/ 3994952 w 8859915"/>
              <a:gd name="connsiteY22" fmla="*/ 1242874 h 2831977"/>
              <a:gd name="connsiteX23" fmla="*/ 4234649 w 8859915"/>
              <a:gd name="connsiteY23" fmla="*/ 1083076 h 2831977"/>
              <a:gd name="connsiteX24" fmla="*/ 4367814 w 8859915"/>
              <a:gd name="connsiteY24" fmla="*/ 1109709 h 2831977"/>
              <a:gd name="connsiteX25" fmla="*/ 4509856 w 8859915"/>
              <a:gd name="connsiteY25" fmla="*/ 1207363 h 2831977"/>
              <a:gd name="connsiteX26" fmla="*/ 4651899 w 8859915"/>
              <a:gd name="connsiteY26" fmla="*/ 1420427 h 2831977"/>
              <a:gd name="connsiteX27" fmla="*/ 4705165 w 8859915"/>
              <a:gd name="connsiteY27" fmla="*/ 1500326 h 2831977"/>
              <a:gd name="connsiteX28" fmla="*/ 4714043 w 8859915"/>
              <a:gd name="connsiteY28" fmla="*/ 1615736 h 2831977"/>
              <a:gd name="connsiteX29" fmla="*/ 4811697 w 8859915"/>
              <a:gd name="connsiteY29" fmla="*/ 1686757 h 2831977"/>
              <a:gd name="connsiteX30" fmla="*/ 4918229 w 8859915"/>
              <a:gd name="connsiteY30" fmla="*/ 1731146 h 2831977"/>
              <a:gd name="connsiteX31" fmla="*/ 5051394 w 8859915"/>
              <a:gd name="connsiteY31" fmla="*/ 1819923 h 2831977"/>
              <a:gd name="connsiteX32" fmla="*/ 5228948 w 8859915"/>
              <a:gd name="connsiteY32" fmla="*/ 1855433 h 2831977"/>
              <a:gd name="connsiteX33" fmla="*/ 5379868 w 8859915"/>
              <a:gd name="connsiteY33" fmla="*/ 1766657 h 2831977"/>
              <a:gd name="connsiteX34" fmla="*/ 5548544 w 8859915"/>
              <a:gd name="connsiteY34" fmla="*/ 1669002 h 2831977"/>
              <a:gd name="connsiteX35" fmla="*/ 5823752 w 8859915"/>
              <a:gd name="connsiteY35" fmla="*/ 1384917 h 2831977"/>
              <a:gd name="connsiteX36" fmla="*/ 6152225 w 8859915"/>
              <a:gd name="connsiteY36" fmla="*/ 1109709 h 2831977"/>
              <a:gd name="connsiteX37" fmla="*/ 6267635 w 8859915"/>
              <a:gd name="connsiteY37" fmla="*/ 1047565 h 2831977"/>
              <a:gd name="connsiteX38" fmla="*/ 6338656 w 8859915"/>
              <a:gd name="connsiteY38" fmla="*/ 1065321 h 2831977"/>
              <a:gd name="connsiteX39" fmla="*/ 6445188 w 8859915"/>
              <a:gd name="connsiteY39" fmla="*/ 1189608 h 2831977"/>
              <a:gd name="connsiteX40" fmla="*/ 6498454 w 8859915"/>
              <a:gd name="connsiteY40" fmla="*/ 1313895 h 2831977"/>
              <a:gd name="connsiteX41" fmla="*/ 6498454 w 8859915"/>
              <a:gd name="connsiteY41" fmla="*/ 1429305 h 2831977"/>
              <a:gd name="connsiteX42" fmla="*/ 6569476 w 8859915"/>
              <a:gd name="connsiteY42" fmla="*/ 1553592 h 2831977"/>
              <a:gd name="connsiteX43" fmla="*/ 6631619 w 8859915"/>
              <a:gd name="connsiteY43" fmla="*/ 1748901 h 2831977"/>
              <a:gd name="connsiteX44" fmla="*/ 6684886 w 8859915"/>
              <a:gd name="connsiteY44" fmla="*/ 1908699 h 2831977"/>
              <a:gd name="connsiteX45" fmla="*/ 6791418 w 8859915"/>
              <a:gd name="connsiteY45" fmla="*/ 1864311 h 2831977"/>
              <a:gd name="connsiteX46" fmla="*/ 6862439 w 8859915"/>
              <a:gd name="connsiteY46" fmla="*/ 1793289 h 2831977"/>
              <a:gd name="connsiteX47" fmla="*/ 7004482 w 8859915"/>
              <a:gd name="connsiteY47" fmla="*/ 1651247 h 2831977"/>
              <a:gd name="connsiteX48" fmla="*/ 7111013 w 8859915"/>
              <a:gd name="connsiteY48" fmla="*/ 1526959 h 2831977"/>
              <a:gd name="connsiteX49" fmla="*/ 7226423 w 8859915"/>
              <a:gd name="connsiteY49" fmla="*/ 1482571 h 2831977"/>
              <a:gd name="connsiteX50" fmla="*/ 7111014 w 8859915"/>
              <a:gd name="connsiteY50" fmla="*/ 1677880 h 2831977"/>
              <a:gd name="connsiteX51" fmla="*/ 7031115 w 8859915"/>
              <a:gd name="connsiteY51" fmla="*/ 1828800 h 2831977"/>
              <a:gd name="connsiteX52" fmla="*/ 7066625 w 8859915"/>
              <a:gd name="connsiteY52" fmla="*/ 1890944 h 2831977"/>
              <a:gd name="connsiteX53" fmla="*/ 7164280 w 8859915"/>
              <a:gd name="connsiteY53" fmla="*/ 1899822 h 2831977"/>
              <a:gd name="connsiteX54" fmla="*/ 7528264 w 8859915"/>
              <a:gd name="connsiteY54" fmla="*/ 1633491 h 2831977"/>
              <a:gd name="connsiteX55" fmla="*/ 7688062 w 8859915"/>
              <a:gd name="connsiteY55" fmla="*/ 1287262 h 2831977"/>
              <a:gd name="connsiteX56" fmla="*/ 7847860 w 8859915"/>
              <a:gd name="connsiteY56" fmla="*/ 932156 h 2831977"/>
              <a:gd name="connsiteX57" fmla="*/ 8034291 w 8859915"/>
              <a:gd name="connsiteY57" fmla="*/ 719091 h 2831977"/>
              <a:gd name="connsiteX58" fmla="*/ 8211845 w 8859915"/>
              <a:gd name="connsiteY58" fmla="*/ 683581 h 2831977"/>
              <a:gd name="connsiteX59" fmla="*/ 8362765 w 8859915"/>
              <a:gd name="connsiteY59" fmla="*/ 781235 h 2831977"/>
              <a:gd name="connsiteX60" fmla="*/ 8575829 w 8859915"/>
              <a:gd name="connsiteY60" fmla="*/ 1127464 h 2831977"/>
              <a:gd name="connsiteX61" fmla="*/ 8691239 w 8859915"/>
              <a:gd name="connsiteY61" fmla="*/ 1305018 h 2831977"/>
              <a:gd name="connsiteX62" fmla="*/ 8806649 w 8859915"/>
              <a:gd name="connsiteY62" fmla="*/ 1464816 h 2831977"/>
              <a:gd name="connsiteX63" fmla="*/ 8859915 w 8859915"/>
              <a:gd name="connsiteY63" fmla="*/ 1553592 h 2831977"/>
              <a:gd name="connsiteX64" fmla="*/ 8859915 w 8859915"/>
              <a:gd name="connsiteY64" fmla="*/ 2831977 h 2831977"/>
              <a:gd name="connsiteX65" fmla="*/ 8637973 w 8859915"/>
              <a:gd name="connsiteY65" fmla="*/ 2760956 h 2831977"/>
              <a:gd name="connsiteX66" fmla="*/ 8522563 w 8859915"/>
              <a:gd name="connsiteY66" fmla="*/ 2636668 h 2831977"/>
              <a:gd name="connsiteX67" fmla="*/ 8327254 w 8859915"/>
              <a:gd name="connsiteY67" fmla="*/ 2521258 h 2831977"/>
              <a:gd name="connsiteX68" fmla="*/ 8131946 w 8859915"/>
              <a:gd name="connsiteY68" fmla="*/ 2441359 h 2831977"/>
              <a:gd name="connsiteX69" fmla="*/ 7785717 w 8859915"/>
              <a:gd name="connsiteY69" fmla="*/ 2547891 h 2831977"/>
              <a:gd name="connsiteX70" fmla="*/ 7217546 w 8859915"/>
              <a:gd name="connsiteY70" fmla="*/ 2769833 h 2831977"/>
              <a:gd name="connsiteX71" fmla="*/ 6977849 w 8859915"/>
              <a:gd name="connsiteY71" fmla="*/ 2725445 h 2831977"/>
              <a:gd name="connsiteX72" fmla="*/ 6800295 w 8859915"/>
              <a:gd name="connsiteY72" fmla="*/ 2672179 h 2831977"/>
              <a:gd name="connsiteX73" fmla="*/ 6755907 w 8859915"/>
              <a:gd name="connsiteY73" fmla="*/ 2556769 h 2831977"/>
              <a:gd name="connsiteX74" fmla="*/ 6604986 w 8859915"/>
              <a:gd name="connsiteY74" fmla="*/ 2503503 h 2831977"/>
              <a:gd name="connsiteX75" fmla="*/ 6365289 w 8859915"/>
              <a:gd name="connsiteY75" fmla="*/ 2379216 h 2831977"/>
              <a:gd name="connsiteX76" fmla="*/ 6116715 w 8859915"/>
              <a:gd name="connsiteY76" fmla="*/ 2308194 h 2831977"/>
              <a:gd name="connsiteX77" fmla="*/ 6019060 w 8859915"/>
              <a:gd name="connsiteY77" fmla="*/ 2290439 h 2831977"/>
              <a:gd name="connsiteX78" fmla="*/ 5814874 w 8859915"/>
              <a:gd name="connsiteY78" fmla="*/ 2343705 h 2831977"/>
              <a:gd name="connsiteX79" fmla="*/ 5433134 w 8859915"/>
              <a:gd name="connsiteY79" fmla="*/ 2592280 h 2831977"/>
              <a:gd name="connsiteX80" fmla="*/ 5317724 w 8859915"/>
              <a:gd name="connsiteY80" fmla="*/ 2556769 h 2831977"/>
              <a:gd name="connsiteX81" fmla="*/ 5033639 w 8859915"/>
              <a:gd name="connsiteY81" fmla="*/ 2601157 h 2831977"/>
              <a:gd name="connsiteX82" fmla="*/ 4714043 w 8859915"/>
              <a:gd name="connsiteY82" fmla="*/ 2574524 h 2831977"/>
              <a:gd name="connsiteX83" fmla="*/ 4500979 w 8859915"/>
              <a:gd name="connsiteY83" fmla="*/ 2441359 h 2831977"/>
              <a:gd name="connsiteX84" fmla="*/ 4296792 w 8859915"/>
              <a:gd name="connsiteY84" fmla="*/ 2121763 h 2831977"/>
              <a:gd name="connsiteX85" fmla="*/ 4163627 w 8859915"/>
              <a:gd name="connsiteY85" fmla="*/ 2104008 h 2831977"/>
              <a:gd name="connsiteX86" fmla="*/ 4065973 w 8859915"/>
              <a:gd name="connsiteY86" fmla="*/ 2237173 h 2831977"/>
              <a:gd name="connsiteX87" fmla="*/ 3817398 w 8859915"/>
              <a:gd name="connsiteY87" fmla="*/ 2388093 h 2831977"/>
              <a:gd name="connsiteX88" fmla="*/ 3382392 w 8859915"/>
              <a:gd name="connsiteY88" fmla="*/ 2467992 h 2831977"/>
              <a:gd name="connsiteX89" fmla="*/ 2876365 w 8859915"/>
              <a:gd name="connsiteY89" fmla="*/ 2459115 h 2831977"/>
              <a:gd name="connsiteX90" fmla="*/ 2565647 w 8859915"/>
              <a:gd name="connsiteY90" fmla="*/ 2281561 h 2831977"/>
              <a:gd name="connsiteX91" fmla="*/ 2343705 w 8859915"/>
              <a:gd name="connsiteY91" fmla="*/ 1597981 h 2831977"/>
              <a:gd name="connsiteX92" fmla="*/ 2237173 w 8859915"/>
              <a:gd name="connsiteY92" fmla="*/ 1233996 h 2831977"/>
              <a:gd name="connsiteX93" fmla="*/ 2166152 w 8859915"/>
              <a:gd name="connsiteY93" fmla="*/ 648070 h 2831977"/>
              <a:gd name="connsiteX94" fmla="*/ 2121763 w 8859915"/>
              <a:gd name="connsiteY94" fmla="*/ 603682 h 2831977"/>
              <a:gd name="connsiteX95" fmla="*/ 2050742 w 8859915"/>
              <a:gd name="connsiteY95" fmla="*/ 683581 h 2831977"/>
              <a:gd name="connsiteX96" fmla="*/ 2024109 w 8859915"/>
              <a:gd name="connsiteY96" fmla="*/ 870012 h 2831977"/>
              <a:gd name="connsiteX97" fmla="*/ 2015231 w 8859915"/>
              <a:gd name="connsiteY97" fmla="*/ 914400 h 2831977"/>
              <a:gd name="connsiteX98" fmla="*/ 1988598 w 8859915"/>
              <a:gd name="connsiteY98" fmla="*/ 1171853 h 2831977"/>
              <a:gd name="connsiteX99" fmla="*/ 1873188 w 8859915"/>
              <a:gd name="connsiteY99" fmla="*/ 1837678 h 2831977"/>
              <a:gd name="connsiteX100" fmla="*/ 1748901 w 8859915"/>
              <a:gd name="connsiteY100" fmla="*/ 2095130 h 2831977"/>
              <a:gd name="connsiteX101" fmla="*/ 1500326 w 8859915"/>
              <a:gd name="connsiteY101" fmla="*/ 2388093 h 2831977"/>
              <a:gd name="connsiteX102" fmla="*/ 1162975 w 8859915"/>
              <a:gd name="connsiteY102" fmla="*/ 2716567 h 2831977"/>
              <a:gd name="connsiteX103" fmla="*/ 0 w 8859915"/>
              <a:gd name="connsiteY103" fmla="*/ 2778711 h 2831977"/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901301 w 8859915"/>
              <a:gd name="connsiteY10" fmla="*/ 446596 h 2831977"/>
              <a:gd name="connsiteX11" fmla="*/ 2080211 w 8859915"/>
              <a:gd name="connsiteY11" fmla="*/ 321199 h 2831977"/>
              <a:gd name="connsiteX12" fmla="*/ 2006353 w 8859915"/>
              <a:gd name="connsiteY12" fmla="*/ 0 h 2831977"/>
              <a:gd name="connsiteX13" fmla="*/ 2157274 w 8859915"/>
              <a:gd name="connsiteY13" fmla="*/ 71022 h 2831977"/>
              <a:gd name="connsiteX14" fmla="*/ 2389450 w 8859915"/>
              <a:gd name="connsiteY14" fmla="*/ 4973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232630 w 8859915"/>
              <a:gd name="connsiteY19" fmla="*/ 1746585 h 2831977"/>
              <a:gd name="connsiteX20" fmla="*/ 3400148 w 8859915"/>
              <a:gd name="connsiteY20" fmla="*/ 1731146 h 2831977"/>
              <a:gd name="connsiteX21" fmla="*/ 3701988 w 8859915"/>
              <a:gd name="connsiteY21" fmla="*/ 1518082 h 2831977"/>
              <a:gd name="connsiteX22" fmla="*/ 3994952 w 8859915"/>
              <a:gd name="connsiteY22" fmla="*/ 1242874 h 2831977"/>
              <a:gd name="connsiteX23" fmla="*/ 4234649 w 8859915"/>
              <a:gd name="connsiteY23" fmla="*/ 1083076 h 2831977"/>
              <a:gd name="connsiteX24" fmla="*/ 4367814 w 8859915"/>
              <a:gd name="connsiteY24" fmla="*/ 1109709 h 2831977"/>
              <a:gd name="connsiteX25" fmla="*/ 4509856 w 8859915"/>
              <a:gd name="connsiteY25" fmla="*/ 1207363 h 2831977"/>
              <a:gd name="connsiteX26" fmla="*/ 4651899 w 8859915"/>
              <a:gd name="connsiteY26" fmla="*/ 1420427 h 2831977"/>
              <a:gd name="connsiteX27" fmla="*/ 4705165 w 8859915"/>
              <a:gd name="connsiteY27" fmla="*/ 1500326 h 2831977"/>
              <a:gd name="connsiteX28" fmla="*/ 4714043 w 8859915"/>
              <a:gd name="connsiteY28" fmla="*/ 1615736 h 2831977"/>
              <a:gd name="connsiteX29" fmla="*/ 4811697 w 8859915"/>
              <a:gd name="connsiteY29" fmla="*/ 1686757 h 2831977"/>
              <a:gd name="connsiteX30" fmla="*/ 4918229 w 8859915"/>
              <a:gd name="connsiteY30" fmla="*/ 1731146 h 2831977"/>
              <a:gd name="connsiteX31" fmla="*/ 5051394 w 8859915"/>
              <a:gd name="connsiteY31" fmla="*/ 1819923 h 2831977"/>
              <a:gd name="connsiteX32" fmla="*/ 5228948 w 8859915"/>
              <a:gd name="connsiteY32" fmla="*/ 1855433 h 2831977"/>
              <a:gd name="connsiteX33" fmla="*/ 5379868 w 8859915"/>
              <a:gd name="connsiteY33" fmla="*/ 1766657 h 2831977"/>
              <a:gd name="connsiteX34" fmla="*/ 5548544 w 8859915"/>
              <a:gd name="connsiteY34" fmla="*/ 1669002 h 2831977"/>
              <a:gd name="connsiteX35" fmla="*/ 5823752 w 8859915"/>
              <a:gd name="connsiteY35" fmla="*/ 1384917 h 2831977"/>
              <a:gd name="connsiteX36" fmla="*/ 6152225 w 8859915"/>
              <a:gd name="connsiteY36" fmla="*/ 1109709 h 2831977"/>
              <a:gd name="connsiteX37" fmla="*/ 6267635 w 8859915"/>
              <a:gd name="connsiteY37" fmla="*/ 1047565 h 2831977"/>
              <a:gd name="connsiteX38" fmla="*/ 6338656 w 8859915"/>
              <a:gd name="connsiteY38" fmla="*/ 1065321 h 2831977"/>
              <a:gd name="connsiteX39" fmla="*/ 6445188 w 8859915"/>
              <a:gd name="connsiteY39" fmla="*/ 1189608 h 2831977"/>
              <a:gd name="connsiteX40" fmla="*/ 6498454 w 8859915"/>
              <a:gd name="connsiteY40" fmla="*/ 1313895 h 2831977"/>
              <a:gd name="connsiteX41" fmla="*/ 6498454 w 8859915"/>
              <a:gd name="connsiteY41" fmla="*/ 1429305 h 2831977"/>
              <a:gd name="connsiteX42" fmla="*/ 6569476 w 8859915"/>
              <a:gd name="connsiteY42" fmla="*/ 1553592 h 2831977"/>
              <a:gd name="connsiteX43" fmla="*/ 6631619 w 8859915"/>
              <a:gd name="connsiteY43" fmla="*/ 1748901 h 2831977"/>
              <a:gd name="connsiteX44" fmla="*/ 6684886 w 8859915"/>
              <a:gd name="connsiteY44" fmla="*/ 1908699 h 2831977"/>
              <a:gd name="connsiteX45" fmla="*/ 6791418 w 8859915"/>
              <a:gd name="connsiteY45" fmla="*/ 1864311 h 2831977"/>
              <a:gd name="connsiteX46" fmla="*/ 6862439 w 8859915"/>
              <a:gd name="connsiteY46" fmla="*/ 1793289 h 2831977"/>
              <a:gd name="connsiteX47" fmla="*/ 7004482 w 8859915"/>
              <a:gd name="connsiteY47" fmla="*/ 1651247 h 2831977"/>
              <a:gd name="connsiteX48" fmla="*/ 7111013 w 8859915"/>
              <a:gd name="connsiteY48" fmla="*/ 1526959 h 2831977"/>
              <a:gd name="connsiteX49" fmla="*/ 7226423 w 8859915"/>
              <a:gd name="connsiteY49" fmla="*/ 1482571 h 2831977"/>
              <a:gd name="connsiteX50" fmla="*/ 7111014 w 8859915"/>
              <a:gd name="connsiteY50" fmla="*/ 1677880 h 2831977"/>
              <a:gd name="connsiteX51" fmla="*/ 7031115 w 8859915"/>
              <a:gd name="connsiteY51" fmla="*/ 1828800 h 2831977"/>
              <a:gd name="connsiteX52" fmla="*/ 7066625 w 8859915"/>
              <a:gd name="connsiteY52" fmla="*/ 1890944 h 2831977"/>
              <a:gd name="connsiteX53" fmla="*/ 7164280 w 8859915"/>
              <a:gd name="connsiteY53" fmla="*/ 1899822 h 2831977"/>
              <a:gd name="connsiteX54" fmla="*/ 7528264 w 8859915"/>
              <a:gd name="connsiteY54" fmla="*/ 1633491 h 2831977"/>
              <a:gd name="connsiteX55" fmla="*/ 7688062 w 8859915"/>
              <a:gd name="connsiteY55" fmla="*/ 1287262 h 2831977"/>
              <a:gd name="connsiteX56" fmla="*/ 7847860 w 8859915"/>
              <a:gd name="connsiteY56" fmla="*/ 932156 h 2831977"/>
              <a:gd name="connsiteX57" fmla="*/ 8034291 w 8859915"/>
              <a:gd name="connsiteY57" fmla="*/ 719091 h 2831977"/>
              <a:gd name="connsiteX58" fmla="*/ 8211845 w 8859915"/>
              <a:gd name="connsiteY58" fmla="*/ 683581 h 2831977"/>
              <a:gd name="connsiteX59" fmla="*/ 8362765 w 8859915"/>
              <a:gd name="connsiteY59" fmla="*/ 781235 h 2831977"/>
              <a:gd name="connsiteX60" fmla="*/ 8575829 w 8859915"/>
              <a:gd name="connsiteY60" fmla="*/ 1127464 h 2831977"/>
              <a:gd name="connsiteX61" fmla="*/ 8691239 w 8859915"/>
              <a:gd name="connsiteY61" fmla="*/ 1305018 h 2831977"/>
              <a:gd name="connsiteX62" fmla="*/ 8806649 w 8859915"/>
              <a:gd name="connsiteY62" fmla="*/ 1464816 h 2831977"/>
              <a:gd name="connsiteX63" fmla="*/ 8859915 w 8859915"/>
              <a:gd name="connsiteY63" fmla="*/ 1553592 h 2831977"/>
              <a:gd name="connsiteX64" fmla="*/ 8859915 w 8859915"/>
              <a:gd name="connsiteY64" fmla="*/ 2831977 h 2831977"/>
              <a:gd name="connsiteX65" fmla="*/ 8637973 w 8859915"/>
              <a:gd name="connsiteY65" fmla="*/ 2760956 h 2831977"/>
              <a:gd name="connsiteX66" fmla="*/ 8522563 w 8859915"/>
              <a:gd name="connsiteY66" fmla="*/ 2636668 h 2831977"/>
              <a:gd name="connsiteX67" fmla="*/ 8327254 w 8859915"/>
              <a:gd name="connsiteY67" fmla="*/ 2521258 h 2831977"/>
              <a:gd name="connsiteX68" fmla="*/ 8131946 w 8859915"/>
              <a:gd name="connsiteY68" fmla="*/ 2441359 h 2831977"/>
              <a:gd name="connsiteX69" fmla="*/ 7785717 w 8859915"/>
              <a:gd name="connsiteY69" fmla="*/ 2547891 h 2831977"/>
              <a:gd name="connsiteX70" fmla="*/ 7217546 w 8859915"/>
              <a:gd name="connsiteY70" fmla="*/ 2769833 h 2831977"/>
              <a:gd name="connsiteX71" fmla="*/ 6977849 w 8859915"/>
              <a:gd name="connsiteY71" fmla="*/ 2725445 h 2831977"/>
              <a:gd name="connsiteX72" fmla="*/ 6800295 w 8859915"/>
              <a:gd name="connsiteY72" fmla="*/ 2672179 h 2831977"/>
              <a:gd name="connsiteX73" fmla="*/ 6755907 w 8859915"/>
              <a:gd name="connsiteY73" fmla="*/ 2556769 h 2831977"/>
              <a:gd name="connsiteX74" fmla="*/ 6604986 w 8859915"/>
              <a:gd name="connsiteY74" fmla="*/ 2503503 h 2831977"/>
              <a:gd name="connsiteX75" fmla="*/ 6365289 w 8859915"/>
              <a:gd name="connsiteY75" fmla="*/ 2379216 h 2831977"/>
              <a:gd name="connsiteX76" fmla="*/ 6116715 w 8859915"/>
              <a:gd name="connsiteY76" fmla="*/ 2308194 h 2831977"/>
              <a:gd name="connsiteX77" fmla="*/ 6019060 w 8859915"/>
              <a:gd name="connsiteY77" fmla="*/ 2290439 h 2831977"/>
              <a:gd name="connsiteX78" fmla="*/ 5814874 w 8859915"/>
              <a:gd name="connsiteY78" fmla="*/ 2343705 h 2831977"/>
              <a:gd name="connsiteX79" fmla="*/ 5433134 w 8859915"/>
              <a:gd name="connsiteY79" fmla="*/ 2592280 h 2831977"/>
              <a:gd name="connsiteX80" fmla="*/ 5317724 w 8859915"/>
              <a:gd name="connsiteY80" fmla="*/ 2556769 h 2831977"/>
              <a:gd name="connsiteX81" fmla="*/ 5033639 w 8859915"/>
              <a:gd name="connsiteY81" fmla="*/ 2601157 h 2831977"/>
              <a:gd name="connsiteX82" fmla="*/ 4714043 w 8859915"/>
              <a:gd name="connsiteY82" fmla="*/ 2574524 h 2831977"/>
              <a:gd name="connsiteX83" fmla="*/ 4500979 w 8859915"/>
              <a:gd name="connsiteY83" fmla="*/ 2441359 h 2831977"/>
              <a:gd name="connsiteX84" fmla="*/ 4296792 w 8859915"/>
              <a:gd name="connsiteY84" fmla="*/ 2121763 h 2831977"/>
              <a:gd name="connsiteX85" fmla="*/ 4163627 w 8859915"/>
              <a:gd name="connsiteY85" fmla="*/ 2104008 h 2831977"/>
              <a:gd name="connsiteX86" fmla="*/ 4065973 w 8859915"/>
              <a:gd name="connsiteY86" fmla="*/ 2237173 h 2831977"/>
              <a:gd name="connsiteX87" fmla="*/ 3817398 w 8859915"/>
              <a:gd name="connsiteY87" fmla="*/ 2388093 h 2831977"/>
              <a:gd name="connsiteX88" fmla="*/ 3382392 w 8859915"/>
              <a:gd name="connsiteY88" fmla="*/ 2467992 h 2831977"/>
              <a:gd name="connsiteX89" fmla="*/ 2876365 w 8859915"/>
              <a:gd name="connsiteY89" fmla="*/ 2459115 h 2831977"/>
              <a:gd name="connsiteX90" fmla="*/ 2565647 w 8859915"/>
              <a:gd name="connsiteY90" fmla="*/ 2281561 h 2831977"/>
              <a:gd name="connsiteX91" fmla="*/ 2343705 w 8859915"/>
              <a:gd name="connsiteY91" fmla="*/ 1597981 h 2831977"/>
              <a:gd name="connsiteX92" fmla="*/ 2237173 w 8859915"/>
              <a:gd name="connsiteY92" fmla="*/ 1233996 h 2831977"/>
              <a:gd name="connsiteX93" fmla="*/ 2166152 w 8859915"/>
              <a:gd name="connsiteY93" fmla="*/ 648070 h 2831977"/>
              <a:gd name="connsiteX94" fmla="*/ 2121763 w 8859915"/>
              <a:gd name="connsiteY94" fmla="*/ 603682 h 2831977"/>
              <a:gd name="connsiteX95" fmla="*/ 2050742 w 8859915"/>
              <a:gd name="connsiteY95" fmla="*/ 683581 h 2831977"/>
              <a:gd name="connsiteX96" fmla="*/ 2024109 w 8859915"/>
              <a:gd name="connsiteY96" fmla="*/ 870012 h 2831977"/>
              <a:gd name="connsiteX97" fmla="*/ 2015231 w 8859915"/>
              <a:gd name="connsiteY97" fmla="*/ 914400 h 2831977"/>
              <a:gd name="connsiteX98" fmla="*/ 1988598 w 8859915"/>
              <a:gd name="connsiteY98" fmla="*/ 1171853 h 2831977"/>
              <a:gd name="connsiteX99" fmla="*/ 1873188 w 8859915"/>
              <a:gd name="connsiteY99" fmla="*/ 1837678 h 2831977"/>
              <a:gd name="connsiteX100" fmla="*/ 1748901 w 8859915"/>
              <a:gd name="connsiteY100" fmla="*/ 2095130 h 2831977"/>
              <a:gd name="connsiteX101" fmla="*/ 1500326 w 8859915"/>
              <a:gd name="connsiteY101" fmla="*/ 2388093 h 2831977"/>
              <a:gd name="connsiteX102" fmla="*/ 1162975 w 8859915"/>
              <a:gd name="connsiteY102" fmla="*/ 2716567 h 2831977"/>
              <a:gd name="connsiteX103" fmla="*/ 0 w 8859915"/>
              <a:gd name="connsiteY103" fmla="*/ 2778711 h 2831977"/>
              <a:gd name="connsiteX0" fmla="*/ 0 w 8859915"/>
              <a:gd name="connsiteY0" fmla="*/ 2778711 h 2831977"/>
              <a:gd name="connsiteX1" fmla="*/ 0 w 8859915"/>
              <a:gd name="connsiteY1" fmla="*/ 1660124 h 2831977"/>
              <a:gd name="connsiteX2" fmla="*/ 284086 w 8859915"/>
              <a:gd name="connsiteY2" fmla="*/ 1633491 h 2831977"/>
              <a:gd name="connsiteX3" fmla="*/ 550416 w 8859915"/>
              <a:gd name="connsiteY3" fmla="*/ 1633491 h 2831977"/>
              <a:gd name="connsiteX4" fmla="*/ 834501 w 8859915"/>
              <a:gd name="connsiteY4" fmla="*/ 1597981 h 2831977"/>
              <a:gd name="connsiteX5" fmla="*/ 967666 w 8859915"/>
              <a:gd name="connsiteY5" fmla="*/ 1580225 h 2831977"/>
              <a:gd name="connsiteX6" fmla="*/ 1180730 w 8859915"/>
              <a:gd name="connsiteY6" fmla="*/ 1526959 h 2831977"/>
              <a:gd name="connsiteX7" fmla="*/ 1376039 w 8859915"/>
              <a:gd name="connsiteY7" fmla="*/ 1367161 h 2831977"/>
              <a:gd name="connsiteX8" fmla="*/ 1518082 w 8859915"/>
              <a:gd name="connsiteY8" fmla="*/ 1056443 h 2831977"/>
              <a:gd name="connsiteX9" fmla="*/ 1642369 w 8859915"/>
              <a:gd name="connsiteY9" fmla="*/ 736847 h 2831977"/>
              <a:gd name="connsiteX10" fmla="*/ 1901301 w 8859915"/>
              <a:gd name="connsiteY10" fmla="*/ 446596 h 2831977"/>
              <a:gd name="connsiteX11" fmla="*/ 2080211 w 8859915"/>
              <a:gd name="connsiteY11" fmla="*/ 321199 h 2831977"/>
              <a:gd name="connsiteX12" fmla="*/ 2006353 w 8859915"/>
              <a:gd name="connsiteY12" fmla="*/ 0 h 2831977"/>
              <a:gd name="connsiteX13" fmla="*/ 2220774 w 8859915"/>
              <a:gd name="connsiteY13" fmla="*/ 477422 h 2831977"/>
              <a:gd name="connsiteX14" fmla="*/ 2389450 w 8859915"/>
              <a:gd name="connsiteY14" fmla="*/ 497396 h 2831977"/>
              <a:gd name="connsiteX15" fmla="*/ 2494625 w 8859915"/>
              <a:gd name="connsiteY15" fmla="*/ 798990 h 2831977"/>
              <a:gd name="connsiteX16" fmla="*/ 2681056 w 8859915"/>
              <a:gd name="connsiteY16" fmla="*/ 1127464 h 2831977"/>
              <a:gd name="connsiteX17" fmla="*/ 2840854 w 8859915"/>
              <a:gd name="connsiteY17" fmla="*/ 1376039 h 2831977"/>
              <a:gd name="connsiteX18" fmla="*/ 3098307 w 8859915"/>
              <a:gd name="connsiteY18" fmla="*/ 1669002 h 2831977"/>
              <a:gd name="connsiteX19" fmla="*/ 3232630 w 8859915"/>
              <a:gd name="connsiteY19" fmla="*/ 1746585 h 2831977"/>
              <a:gd name="connsiteX20" fmla="*/ 3400148 w 8859915"/>
              <a:gd name="connsiteY20" fmla="*/ 1731146 h 2831977"/>
              <a:gd name="connsiteX21" fmla="*/ 3701988 w 8859915"/>
              <a:gd name="connsiteY21" fmla="*/ 1518082 h 2831977"/>
              <a:gd name="connsiteX22" fmla="*/ 3994952 w 8859915"/>
              <a:gd name="connsiteY22" fmla="*/ 1242874 h 2831977"/>
              <a:gd name="connsiteX23" fmla="*/ 4234649 w 8859915"/>
              <a:gd name="connsiteY23" fmla="*/ 1083076 h 2831977"/>
              <a:gd name="connsiteX24" fmla="*/ 4367814 w 8859915"/>
              <a:gd name="connsiteY24" fmla="*/ 1109709 h 2831977"/>
              <a:gd name="connsiteX25" fmla="*/ 4509856 w 8859915"/>
              <a:gd name="connsiteY25" fmla="*/ 1207363 h 2831977"/>
              <a:gd name="connsiteX26" fmla="*/ 4651899 w 8859915"/>
              <a:gd name="connsiteY26" fmla="*/ 1420427 h 2831977"/>
              <a:gd name="connsiteX27" fmla="*/ 4705165 w 8859915"/>
              <a:gd name="connsiteY27" fmla="*/ 1500326 h 2831977"/>
              <a:gd name="connsiteX28" fmla="*/ 4714043 w 8859915"/>
              <a:gd name="connsiteY28" fmla="*/ 1615736 h 2831977"/>
              <a:gd name="connsiteX29" fmla="*/ 4811697 w 8859915"/>
              <a:gd name="connsiteY29" fmla="*/ 1686757 h 2831977"/>
              <a:gd name="connsiteX30" fmla="*/ 4918229 w 8859915"/>
              <a:gd name="connsiteY30" fmla="*/ 1731146 h 2831977"/>
              <a:gd name="connsiteX31" fmla="*/ 5051394 w 8859915"/>
              <a:gd name="connsiteY31" fmla="*/ 1819923 h 2831977"/>
              <a:gd name="connsiteX32" fmla="*/ 5228948 w 8859915"/>
              <a:gd name="connsiteY32" fmla="*/ 1855433 h 2831977"/>
              <a:gd name="connsiteX33" fmla="*/ 5379868 w 8859915"/>
              <a:gd name="connsiteY33" fmla="*/ 1766657 h 2831977"/>
              <a:gd name="connsiteX34" fmla="*/ 5548544 w 8859915"/>
              <a:gd name="connsiteY34" fmla="*/ 1669002 h 2831977"/>
              <a:gd name="connsiteX35" fmla="*/ 5823752 w 8859915"/>
              <a:gd name="connsiteY35" fmla="*/ 1384917 h 2831977"/>
              <a:gd name="connsiteX36" fmla="*/ 6152225 w 8859915"/>
              <a:gd name="connsiteY36" fmla="*/ 1109709 h 2831977"/>
              <a:gd name="connsiteX37" fmla="*/ 6267635 w 8859915"/>
              <a:gd name="connsiteY37" fmla="*/ 1047565 h 2831977"/>
              <a:gd name="connsiteX38" fmla="*/ 6338656 w 8859915"/>
              <a:gd name="connsiteY38" fmla="*/ 1065321 h 2831977"/>
              <a:gd name="connsiteX39" fmla="*/ 6445188 w 8859915"/>
              <a:gd name="connsiteY39" fmla="*/ 1189608 h 2831977"/>
              <a:gd name="connsiteX40" fmla="*/ 6498454 w 8859915"/>
              <a:gd name="connsiteY40" fmla="*/ 1313895 h 2831977"/>
              <a:gd name="connsiteX41" fmla="*/ 6498454 w 8859915"/>
              <a:gd name="connsiteY41" fmla="*/ 1429305 h 2831977"/>
              <a:gd name="connsiteX42" fmla="*/ 6569476 w 8859915"/>
              <a:gd name="connsiteY42" fmla="*/ 1553592 h 2831977"/>
              <a:gd name="connsiteX43" fmla="*/ 6631619 w 8859915"/>
              <a:gd name="connsiteY43" fmla="*/ 1748901 h 2831977"/>
              <a:gd name="connsiteX44" fmla="*/ 6684886 w 8859915"/>
              <a:gd name="connsiteY44" fmla="*/ 1908699 h 2831977"/>
              <a:gd name="connsiteX45" fmla="*/ 6791418 w 8859915"/>
              <a:gd name="connsiteY45" fmla="*/ 1864311 h 2831977"/>
              <a:gd name="connsiteX46" fmla="*/ 6862439 w 8859915"/>
              <a:gd name="connsiteY46" fmla="*/ 1793289 h 2831977"/>
              <a:gd name="connsiteX47" fmla="*/ 7004482 w 8859915"/>
              <a:gd name="connsiteY47" fmla="*/ 1651247 h 2831977"/>
              <a:gd name="connsiteX48" fmla="*/ 7111013 w 8859915"/>
              <a:gd name="connsiteY48" fmla="*/ 1526959 h 2831977"/>
              <a:gd name="connsiteX49" fmla="*/ 7226423 w 8859915"/>
              <a:gd name="connsiteY49" fmla="*/ 1482571 h 2831977"/>
              <a:gd name="connsiteX50" fmla="*/ 7111014 w 8859915"/>
              <a:gd name="connsiteY50" fmla="*/ 1677880 h 2831977"/>
              <a:gd name="connsiteX51" fmla="*/ 7031115 w 8859915"/>
              <a:gd name="connsiteY51" fmla="*/ 1828800 h 2831977"/>
              <a:gd name="connsiteX52" fmla="*/ 7066625 w 8859915"/>
              <a:gd name="connsiteY52" fmla="*/ 1890944 h 2831977"/>
              <a:gd name="connsiteX53" fmla="*/ 7164280 w 8859915"/>
              <a:gd name="connsiteY53" fmla="*/ 1899822 h 2831977"/>
              <a:gd name="connsiteX54" fmla="*/ 7528264 w 8859915"/>
              <a:gd name="connsiteY54" fmla="*/ 1633491 h 2831977"/>
              <a:gd name="connsiteX55" fmla="*/ 7688062 w 8859915"/>
              <a:gd name="connsiteY55" fmla="*/ 1287262 h 2831977"/>
              <a:gd name="connsiteX56" fmla="*/ 7847860 w 8859915"/>
              <a:gd name="connsiteY56" fmla="*/ 932156 h 2831977"/>
              <a:gd name="connsiteX57" fmla="*/ 8034291 w 8859915"/>
              <a:gd name="connsiteY57" fmla="*/ 719091 h 2831977"/>
              <a:gd name="connsiteX58" fmla="*/ 8211845 w 8859915"/>
              <a:gd name="connsiteY58" fmla="*/ 683581 h 2831977"/>
              <a:gd name="connsiteX59" fmla="*/ 8362765 w 8859915"/>
              <a:gd name="connsiteY59" fmla="*/ 781235 h 2831977"/>
              <a:gd name="connsiteX60" fmla="*/ 8575829 w 8859915"/>
              <a:gd name="connsiteY60" fmla="*/ 1127464 h 2831977"/>
              <a:gd name="connsiteX61" fmla="*/ 8691239 w 8859915"/>
              <a:gd name="connsiteY61" fmla="*/ 1305018 h 2831977"/>
              <a:gd name="connsiteX62" fmla="*/ 8806649 w 8859915"/>
              <a:gd name="connsiteY62" fmla="*/ 1464816 h 2831977"/>
              <a:gd name="connsiteX63" fmla="*/ 8859915 w 8859915"/>
              <a:gd name="connsiteY63" fmla="*/ 1553592 h 2831977"/>
              <a:gd name="connsiteX64" fmla="*/ 8859915 w 8859915"/>
              <a:gd name="connsiteY64" fmla="*/ 2831977 h 2831977"/>
              <a:gd name="connsiteX65" fmla="*/ 8637973 w 8859915"/>
              <a:gd name="connsiteY65" fmla="*/ 2760956 h 2831977"/>
              <a:gd name="connsiteX66" fmla="*/ 8522563 w 8859915"/>
              <a:gd name="connsiteY66" fmla="*/ 2636668 h 2831977"/>
              <a:gd name="connsiteX67" fmla="*/ 8327254 w 8859915"/>
              <a:gd name="connsiteY67" fmla="*/ 2521258 h 2831977"/>
              <a:gd name="connsiteX68" fmla="*/ 8131946 w 8859915"/>
              <a:gd name="connsiteY68" fmla="*/ 2441359 h 2831977"/>
              <a:gd name="connsiteX69" fmla="*/ 7785717 w 8859915"/>
              <a:gd name="connsiteY69" fmla="*/ 2547891 h 2831977"/>
              <a:gd name="connsiteX70" fmla="*/ 7217546 w 8859915"/>
              <a:gd name="connsiteY70" fmla="*/ 2769833 h 2831977"/>
              <a:gd name="connsiteX71" fmla="*/ 6977849 w 8859915"/>
              <a:gd name="connsiteY71" fmla="*/ 2725445 h 2831977"/>
              <a:gd name="connsiteX72" fmla="*/ 6800295 w 8859915"/>
              <a:gd name="connsiteY72" fmla="*/ 2672179 h 2831977"/>
              <a:gd name="connsiteX73" fmla="*/ 6755907 w 8859915"/>
              <a:gd name="connsiteY73" fmla="*/ 2556769 h 2831977"/>
              <a:gd name="connsiteX74" fmla="*/ 6604986 w 8859915"/>
              <a:gd name="connsiteY74" fmla="*/ 2503503 h 2831977"/>
              <a:gd name="connsiteX75" fmla="*/ 6365289 w 8859915"/>
              <a:gd name="connsiteY75" fmla="*/ 2379216 h 2831977"/>
              <a:gd name="connsiteX76" fmla="*/ 6116715 w 8859915"/>
              <a:gd name="connsiteY76" fmla="*/ 2308194 h 2831977"/>
              <a:gd name="connsiteX77" fmla="*/ 6019060 w 8859915"/>
              <a:gd name="connsiteY77" fmla="*/ 2290439 h 2831977"/>
              <a:gd name="connsiteX78" fmla="*/ 5814874 w 8859915"/>
              <a:gd name="connsiteY78" fmla="*/ 2343705 h 2831977"/>
              <a:gd name="connsiteX79" fmla="*/ 5433134 w 8859915"/>
              <a:gd name="connsiteY79" fmla="*/ 2592280 h 2831977"/>
              <a:gd name="connsiteX80" fmla="*/ 5317724 w 8859915"/>
              <a:gd name="connsiteY80" fmla="*/ 2556769 h 2831977"/>
              <a:gd name="connsiteX81" fmla="*/ 5033639 w 8859915"/>
              <a:gd name="connsiteY81" fmla="*/ 2601157 h 2831977"/>
              <a:gd name="connsiteX82" fmla="*/ 4714043 w 8859915"/>
              <a:gd name="connsiteY82" fmla="*/ 2574524 h 2831977"/>
              <a:gd name="connsiteX83" fmla="*/ 4500979 w 8859915"/>
              <a:gd name="connsiteY83" fmla="*/ 2441359 h 2831977"/>
              <a:gd name="connsiteX84" fmla="*/ 4296792 w 8859915"/>
              <a:gd name="connsiteY84" fmla="*/ 2121763 h 2831977"/>
              <a:gd name="connsiteX85" fmla="*/ 4163627 w 8859915"/>
              <a:gd name="connsiteY85" fmla="*/ 2104008 h 2831977"/>
              <a:gd name="connsiteX86" fmla="*/ 4065973 w 8859915"/>
              <a:gd name="connsiteY86" fmla="*/ 2237173 h 2831977"/>
              <a:gd name="connsiteX87" fmla="*/ 3817398 w 8859915"/>
              <a:gd name="connsiteY87" fmla="*/ 2388093 h 2831977"/>
              <a:gd name="connsiteX88" fmla="*/ 3382392 w 8859915"/>
              <a:gd name="connsiteY88" fmla="*/ 2467992 h 2831977"/>
              <a:gd name="connsiteX89" fmla="*/ 2876365 w 8859915"/>
              <a:gd name="connsiteY89" fmla="*/ 2459115 h 2831977"/>
              <a:gd name="connsiteX90" fmla="*/ 2565647 w 8859915"/>
              <a:gd name="connsiteY90" fmla="*/ 2281561 h 2831977"/>
              <a:gd name="connsiteX91" fmla="*/ 2343705 w 8859915"/>
              <a:gd name="connsiteY91" fmla="*/ 1597981 h 2831977"/>
              <a:gd name="connsiteX92" fmla="*/ 2237173 w 8859915"/>
              <a:gd name="connsiteY92" fmla="*/ 1233996 h 2831977"/>
              <a:gd name="connsiteX93" fmla="*/ 2166152 w 8859915"/>
              <a:gd name="connsiteY93" fmla="*/ 648070 h 2831977"/>
              <a:gd name="connsiteX94" fmla="*/ 2121763 w 8859915"/>
              <a:gd name="connsiteY94" fmla="*/ 603682 h 2831977"/>
              <a:gd name="connsiteX95" fmla="*/ 2050742 w 8859915"/>
              <a:gd name="connsiteY95" fmla="*/ 683581 h 2831977"/>
              <a:gd name="connsiteX96" fmla="*/ 2024109 w 8859915"/>
              <a:gd name="connsiteY96" fmla="*/ 870012 h 2831977"/>
              <a:gd name="connsiteX97" fmla="*/ 2015231 w 8859915"/>
              <a:gd name="connsiteY97" fmla="*/ 914400 h 2831977"/>
              <a:gd name="connsiteX98" fmla="*/ 1988598 w 8859915"/>
              <a:gd name="connsiteY98" fmla="*/ 1171853 h 2831977"/>
              <a:gd name="connsiteX99" fmla="*/ 1873188 w 8859915"/>
              <a:gd name="connsiteY99" fmla="*/ 1837678 h 2831977"/>
              <a:gd name="connsiteX100" fmla="*/ 1748901 w 8859915"/>
              <a:gd name="connsiteY100" fmla="*/ 2095130 h 2831977"/>
              <a:gd name="connsiteX101" fmla="*/ 1500326 w 8859915"/>
              <a:gd name="connsiteY101" fmla="*/ 2388093 h 2831977"/>
              <a:gd name="connsiteX102" fmla="*/ 1162975 w 8859915"/>
              <a:gd name="connsiteY102" fmla="*/ 2716567 h 2831977"/>
              <a:gd name="connsiteX103" fmla="*/ 0 w 8859915"/>
              <a:gd name="connsiteY103" fmla="*/ 2778711 h 2831977"/>
              <a:gd name="connsiteX0" fmla="*/ 0 w 8859915"/>
              <a:gd name="connsiteY0" fmla="*/ 2457512 h 2510778"/>
              <a:gd name="connsiteX1" fmla="*/ 0 w 8859915"/>
              <a:gd name="connsiteY1" fmla="*/ 1338925 h 2510778"/>
              <a:gd name="connsiteX2" fmla="*/ 284086 w 8859915"/>
              <a:gd name="connsiteY2" fmla="*/ 1312292 h 2510778"/>
              <a:gd name="connsiteX3" fmla="*/ 550416 w 8859915"/>
              <a:gd name="connsiteY3" fmla="*/ 1312292 h 2510778"/>
              <a:gd name="connsiteX4" fmla="*/ 834501 w 8859915"/>
              <a:gd name="connsiteY4" fmla="*/ 1276782 h 2510778"/>
              <a:gd name="connsiteX5" fmla="*/ 967666 w 8859915"/>
              <a:gd name="connsiteY5" fmla="*/ 1259026 h 2510778"/>
              <a:gd name="connsiteX6" fmla="*/ 1180730 w 8859915"/>
              <a:gd name="connsiteY6" fmla="*/ 1205760 h 2510778"/>
              <a:gd name="connsiteX7" fmla="*/ 1376039 w 8859915"/>
              <a:gd name="connsiteY7" fmla="*/ 1045962 h 2510778"/>
              <a:gd name="connsiteX8" fmla="*/ 1518082 w 8859915"/>
              <a:gd name="connsiteY8" fmla="*/ 735244 h 2510778"/>
              <a:gd name="connsiteX9" fmla="*/ 1642369 w 8859915"/>
              <a:gd name="connsiteY9" fmla="*/ 415648 h 2510778"/>
              <a:gd name="connsiteX10" fmla="*/ 1901301 w 8859915"/>
              <a:gd name="connsiteY10" fmla="*/ 125397 h 2510778"/>
              <a:gd name="connsiteX11" fmla="*/ 2080211 w 8859915"/>
              <a:gd name="connsiteY11" fmla="*/ 0 h 2510778"/>
              <a:gd name="connsiteX12" fmla="*/ 2220774 w 8859915"/>
              <a:gd name="connsiteY12" fmla="*/ 156223 h 2510778"/>
              <a:gd name="connsiteX13" fmla="*/ 2389450 w 8859915"/>
              <a:gd name="connsiteY13" fmla="*/ 176197 h 2510778"/>
              <a:gd name="connsiteX14" fmla="*/ 2494625 w 8859915"/>
              <a:gd name="connsiteY14" fmla="*/ 477791 h 2510778"/>
              <a:gd name="connsiteX15" fmla="*/ 2681056 w 8859915"/>
              <a:gd name="connsiteY15" fmla="*/ 806265 h 2510778"/>
              <a:gd name="connsiteX16" fmla="*/ 2840854 w 8859915"/>
              <a:gd name="connsiteY16" fmla="*/ 1054840 h 2510778"/>
              <a:gd name="connsiteX17" fmla="*/ 3098307 w 8859915"/>
              <a:gd name="connsiteY17" fmla="*/ 1347803 h 2510778"/>
              <a:gd name="connsiteX18" fmla="*/ 3232630 w 8859915"/>
              <a:gd name="connsiteY18" fmla="*/ 1425386 h 2510778"/>
              <a:gd name="connsiteX19" fmla="*/ 3400148 w 8859915"/>
              <a:gd name="connsiteY19" fmla="*/ 1409947 h 2510778"/>
              <a:gd name="connsiteX20" fmla="*/ 3701988 w 8859915"/>
              <a:gd name="connsiteY20" fmla="*/ 1196883 h 2510778"/>
              <a:gd name="connsiteX21" fmla="*/ 3994952 w 8859915"/>
              <a:gd name="connsiteY21" fmla="*/ 921675 h 2510778"/>
              <a:gd name="connsiteX22" fmla="*/ 4234649 w 8859915"/>
              <a:gd name="connsiteY22" fmla="*/ 761877 h 2510778"/>
              <a:gd name="connsiteX23" fmla="*/ 4367814 w 8859915"/>
              <a:gd name="connsiteY23" fmla="*/ 788510 h 2510778"/>
              <a:gd name="connsiteX24" fmla="*/ 4509856 w 8859915"/>
              <a:gd name="connsiteY24" fmla="*/ 886164 h 2510778"/>
              <a:gd name="connsiteX25" fmla="*/ 4651899 w 8859915"/>
              <a:gd name="connsiteY25" fmla="*/ 1099228 h 2510778"/>
              <a:gd name="connsiteX26" fmla="*/ 4705165 w 8859915"/>
              <a:gd name="connsiteY26" fmla="*/ 1179127 h 2510778"/>
              <a:gd name="connsiteX27" fmla="*/ 4714043 w 8859915"/>
              <a:gd name="connsiteY27" fmla="*/ 1294537 h 2510778"/>
              <a:gd name="connsiteX28" fmla="*/ 4811697 w 8859915"/>
              <a:gd name="connsiteY28" fmla="*/ 1365558 h 2510778"/>
              <a:gd name="connsiteX29" fmla="*/ 4918229 w 8859915"/>
              <a:gd name="connsiteY29" fmla="*/ 1409947 h 2510778"/>
              <a:gd name="connsiteX30" fmla="*/ 5051394 w 8859915"/>
              <a:gd name="connsiteY30" fmla="*/ 1498724 h 2510778"/>
              <a:gd name="connsiteX31" fmla="*/ 5228948 w 8859915"/>
              <a:gd name="connsiteY31" fmla="*/ 1534234 h 2510778"/>
              <a:gd name="connsiteX32" fmla="*/ 5379868 w 8859915"/>
              <a:gd name="connsiteY32" fmla="*/ 1445458 h 2510778"/>
              <a:gd name="connsiteX33" fmla="*/ 5548544 w 8859915"/>
              <a:gd name="connsiteY33" fmla="*/ 1347803 h 2510778"/>
              <a:gd name="connsiteX34" fmla="*/ 5823752 w 8859915"/>
              <a:gd name="connsiteY34" fmla="*/ 1063718 h 2510778"/>
              <a:gd name="connsiteX35" fmla="*/ 6152225 w 8859915"/>
              <a:gd name="connsiteY35" fmla="*/ 788510 h 2510778"/>
              <a:gd name="connsiteX36" fmla="*/ 6267635 w 8859915"/>
              <a:gd name="connsiteY36" fmla="*/ 726366 h 2510778"/>
              <a:gd name="connsiteX37" fmla="*/ 6338656 w 8859915"/>
              <a:gd name="connsiteY37" fmla="*/ 744122 h 2510778"/>
              <a:gd name="connsiteX38" fmla="*/ 6445188 w 8859915"/>
              <a:gd name="connsiteY38" fmla="*/ 868409 h 2510778"/>
              <a:gd name="connsiteX39" fmla="*/ 6498454 w 8859915"/>
              <a:gd name="connsiteY39" fmla="*/ 992696 h 2510778"/>
              <a:gd name="connsiteX40" fmla="*/ 6498454 w 8859915"/>
              <a:gd name="connsiteY40" fmla="*/ 1108106 h 2510778"/>
              <a:gd name="connsiteX41" fmla="*/ 6569476 w 8859915"/>
              <a:gd name="connsiteY41" fmla="*/ 1232393 h 2510778"/>
              <a:gd name="connsiteX42" fmla="*/ 6631619 w 8859915"/>
              <a:gd name="connsiteY42" fmla="*/ 1427702 h 2510778"/>
              <a:gd name="connsiteX43" fmla="*/ 6684886 w 8859915"/>
              <a:gd name="connsiteY43" fmla="*/ 1587500 h 2510778"/>
              <a:gd name="connsiteX44" fmla="*/ 6791418 w 8859915"/>
              <a:gd name="connsiteY44" fmla="*/ 1543112 h 2510778"/>
              <a:gd name="connsiteX45" fmla="*/ 6862439 w 8859915"/>
              <a:gd name="connsiteY45" fmla="*/ 1472090 h 2510778"/>
              <a:gd name="connsiteX46" fmla="*/ 7004482 w 8859915"/>
              <a:gd name="connsiteY46" fmla="*/ 1330048 h 2510778"/>
              <a:gd name="connsiteX47" fmla="*/ 7111013 w 8859915"/>
              <a:gd name="connsiteY47" fmla="*/ 1205760 h 2510778"/>
              <a:gd name="connsiteX48" fmla="*/ 7226423 w 8859915"/>
              <a:gd name="connsiteY48" fmla="*/ 1161372 h 2510778"/>
              <a:gd name="connsiteX49" fmla="*/ 7111014 w 8859915"/>
              <a:gd name="connsiteY49" fmla="*/ 1356681 h 2510778"/>
              <a:gd name="connsiteX50" fmla="*/ 7031115 w 8859915"/>
              <a:gd name="connsiteY50" fmla="*/ 1507601 h 2510778"/>
              <a:gd name="connsiteX51" fmla="*/ 7066625 w 8859915"/>
              <a:gd name="connsiteY51" fmla="*/ 1569745 h 2510778"/>
              <a:gd name="connsiteX52" fmla="*/ 7164280 w 8859915"/>
              <a:gd name="connsiteY52" fmla="*/ 1578623 h 2510778"/>
              <a:gd name="connsiteX53" fmla="*/ 7528264 w 8859915"/>
              <a:gd name="connsiteY53" fmla="*/ 1312292 h 2510778"/>
              <a:gd name="connsiteX54" fmla="*/ 7688062 w 8859915"/>
              <a:gd name="connsiteY54" fmla="*/ 966063 h 2510778"/>
              <a:gd name="connsiteX55" fmla="*/ 7847860 w 8859915"/>
              <a:gd name="connsiteY55" fmla="*/ 610957 h 2510778"/>
              <a:gd name="connsiteX56" fmla="*/ 8034291 w 8859915"/>
              <a:gd name="connsiteY56" fmla="*/ 397892 h 2510778"/>
              <a:gd name="connsiteX57" fmla="*/ 8211845 w 8859915"/>
              <a:gd name="connsiteY57" fmla="*/ 362382 h 2510778"/>
              <a:gd name="connsiteX58" fmla="*/ 8362765 w 8859915"/>
              <a:gd name="connsiteY58" fmla="*/ 460036 h 2510778"/>
              <a:gd name="connsiteX59" fmla="*/ 8575829 w 8859915"/>
              <a:gd name="connsiteY59" fmla="*/ 806265 h 2510778"/>
              <a:gd name="connsiteX60" fmla="*/ 8691239 w 8859915"/>
              <a:gd name="connsiteY60" fmla="*/ 983819 h 2510778"/>
              <a:gd name="connsiteX61" fmla="*/ 8806649 w 8859915"/>
              <a:gd name="connsiteY61" fmla="*/ 1143617 h 2510778"/>
              <a:gd name="connsiteX62" fmla="*/ 8859915 w 8859915"/>
              <a:gd name="connsiteY62" fmla="*/ 1232393 h 2510778"/>
              <a:gd name="connsiteX63" fmla="*/ 8859915 w 8859915"/>
              <a:gd name="connsiteY63" fmla="*/ 2510778 h 2510778"/>
              <a:gd name="connsiteX64" fmla="*/ 8637973 w 8859915"/>
              <a:gd name="connsiteY64" fmla="*/ 2439757 h 2510778"/>
              <a:gd name="connsiteX65" fmla="*/ 8522563 w 8859915"/>
              <a:gd name="connsiteY65" fmla="*/ 2315469 h 2510778"/>
              <a:gd name="connsiteX66" fmla="*/ 8327254 w 8859915"/>
              <a:gd name="connsiteY66" fmla="*/ 2200059 h 2510778"/>
              <a:gd name="connsiteX67" fmla="*/ 8131946 w 8859915"/>
              <a:gd name="connsiteY67" fmla="*/ 2120160 h 2510778"/>
              <a:gd name="connsiteX68" fmla="*/ 7785717 w 8859915"/>
              <a:gd name="connsiteY68" fmla="*/ 2226692 h 2510778"/>
              <a:gd name="connsiteX69" fmla="*/ 7217546 w 8859915"/>
              <a:gd name="connsiteY69" fmla="*/ 2448634 h 2510778"/>
              <a:gd name="connsiteX70" fmla="*/ 6977849 w 8859915"/>
              <a:gd name="connsiteY70" fmla="*/ 2404246 h 2510778"/>
              <a:gd name="connsiteX71" fmla="*/ 6800295 w 8859915"/>
              <a:gd name="connsiteY71" fmla="*/ 2350980 h 2510778"/>
              <a:gd name="connsiteX72" fmla="*/ 6755907 w 8859915"/>
              <a:gd name="connsiteY72" fmla="*/ 2235570 h 2510778"/>
              <a:gd name="connsiteX73" fmla="*/ 6604986 w 8859915"/>
              <a:gd name="connsiteY73" fmla="*/ 2182304 h 2510778"/>
              <a:gd name="connsiteX74" fmla="*/ 6365289 w 8859915"/>
              <a:gd name="connsiteY74" fmla="*/ 2058017 h 2510778"/>
              <a:gd name="connsiteX75" fmla="*/ 6116715 w 8859915"/>
              <a:gd name="connsiteY75" fmla="*/ 1986995 h 2510778"/>
              <a:gd name="connsiteX76" fmla="*/ 6019060 w 8859915"/>
              <a:gd name="connsiteY76" fmla="*/ 1969240 h 2510778"/>
              <a:gd name="connsiteX77" fmla="*/ 5814874 w 8859915"/>
              <a:gd name="connsiteY77" fmla="*/ 2022506 h 2510778"/>
              <a:gd name="connsiteX78" fmla="*/ 5433134 w 8859915"/>
              <a:gd name="connsiteY78" fmla="*/ 2271081 h 2510778"/>
              <a:gd name="connsiteX79" fmla="*/ 5317724 w 8859915"/>
              <a:gd name="connsiteY79" fmla="*/ 2235570 h 2510778"/>
              <a:gd name="connsiteX80" fmla="*/ 5033639 w 8859915"/>
              <a:gd name="connsiteY80" fmla="*/ 2279958 h 2510778"/>
              <a:gd name="connsiteX81" fmla="*/ 4714043 w 8859915"/>
              <a:gd name="connsiteY81" fmla="*/ 2253325 h 2510778"/>
              <a:gd name="connsiteX82" fmla="*/ 4500979 w 8859915"/>
              <a:gd name="connsiteY82" fmla="*/ 2120160 h 2510778"/>
              <a:gd name="connsiteX83" fmla="*/ 4296792 w 8859915"/>
              <a:gd name="connsiteY83" fmla="*/ 1800564 h 2510778"/>
              <a:gd name="connsiteX84" fmla="*/ 4163627 w 8859915"/>
              <a:gd name="connsiteY84" fmla="*/ 1782809 h 2510778"/>
              <a:gd name="connsiteX85" fmla="*/ 4065973 w 8859915"/>
              <a:gd name="connsiteY85" fmla="*/ 1915974 h 2510778"/>
              <a:gd name="connsiteX86" fmla="*/ 3817398 w 8859915"/>
              <a:gd name="connsiteY86" fmla="*/ 2066894 h 2510778"/>
              <a:gd name="connsiteX87" fmla="*/ 3382392 w 8859915"/>
              <a:gd name="connsiteY87" fmla="*/ 2146793 h 2510778"/>
              <a:gd name="connsiteX88" fmla="*/ 2876365 w 8859915"/>
              <a:gd name="connsiteY88" fmla="*/ 2137916 h 2510778"/>
              <a:gd name="connsiteX89" fmla="*/ 2565647 w 8859915"/>
              <a:gd name="connsiteY89" fmla="*/ 1960362 h 2510778"/>
              <a:gd name="connsiteX90" fmla="*/ 2343705 w 8859915"/>
              <a:gd name="connsiteY90" fmla="*/ 1276782 h 2510778"/>
              <a:gd name="connsiteX91" fmla="*/ 2237173 w 8859915"/>
              <a:gd name="connsiteY91" fmla="*/ 912797 h 2510778"/>
              <a:gd name="connsiteX92" fmla="*/ 2166152 w 8859915"/>
              <a:gd name="connsiteY92" fmla="*/ 326871 h 2510778"/>
              <a:gd name="connsiteX93" fmla="*/ 2121763 w 8859915"/>
              <a:gd name="connsiteY93" fmla="*/ 282483 h 2510778"/>
              <a:gd name="connsiteX94" fmla="*/ 2050742 w 8859915"/>
              <a:gd name="connsiteY94" fmla="*/ 362382 h 2510778"/>
              <a:gd name="connsiteX95" fmla="*/ 2024109 w 8859915"/>
              <a:gd name="connsiteY95" fmla="*/ 548813 h 2510778"/>
              <a:gd name="connsiteX96" fmla="*/ 2015231 w 8859915"/>
              <a:gd name="connsiteY96" fmla="*/ 593201 h 2510778"/>
              <a:gd name="connsiteX97" fmla="*/ 1988598 w 8859915"/>
              <a:gd name="connsiteY97" fmla="*/ 850654 h 2510778"/>
              <a:gd name="connsiteX98" fmla="*/ 1873188 w 8859915"/>
              <a:gd name="connsiteY98" fmla="*/ 1516479 h 2510778"/>
              <a:gd name="connsiteX99" fmla="*/ 1748901 w 8859915"/>
              <a:gd name="connsiteY99" fmla="*/ 1773931 h 2510778"/>
              <a:gd name="connsiteX100" fmla="*/ 1500326 w 8859915"/>
              <a:gd name="connsiteY100" fmla="*/ 2066894 h 2510778"/>
              <a:gd name="connsiteX101" fmla="*/ 1162975 w 8859915"/>
              <a:gd name="connsiteY101" fmla="*/ 2395368 h 2510778"/>
              <a:gd name="connsiteX102" fmla="*/ 0 w 8859915"/>
              <a:gd name="connsiteY102" fmla="*/ 2457512 h 2510778"/>
              <a:gd name="connsiteX0" fmla="*/ 0 w 8859915"/>
              <a:gd name="connsiteY0" fmla="*/ 2457512 h 2510778"/>
              <a:gd name="connsiteX1" fmla="*/ 0 w 8859915"/>
              <a:gd name="connsiteY1" fmla="*/ 1338925 h 2510778"/>
              <a:gd name="connsiteX2" fmla="*/ 284086 w 8859915"/>
              <a:gd name="connsiteY2" fmla="*/ 1312292 h 2510778"/>
              <a:gd name="connsiteX3" fmla="*/ 550416 w 8859915"/>
              <a:gd name="connsiteY3" fmla="*/ 1312292 h 2510778"/>
              <a:gd name="connsiteX4" fmla="*/ 834501 w 8859915"/>
              <a:gd name="connsiteY4" fmla="*/ 1276782 h 2510778"/>
              <a:gd name="connsiteX5" fmla="*/ 967666 w 8859915"/>
              <a:gd name="connsiteY5" fmla="*/ 1259026 h 2510778"/>
              <a:gd name="connsiteX6" fmla="*/ 1180730 w 8859915"/>
              <a:gd name="connsiteY6" fmla="*/ 1205760 h 2510778"/>
              <a:gd name="connsiteX7" fmla="*/ 1376039 w 8859915"/>
              <a:gd name="connsiteY7" fmla="*/ 1045962 h 2510778"/>
              <a:gd name="connsiteX8" fmla="*/ 1518082 w 8859915"/>
              <a:gd name="connsiteY8" fmla="*/ 735244 h 2510778"/>
              <a:gd name="connsiteX9" fmla="*/ 1743969 w 8859915"/>
              <a:gd name="connsiteY9" fmla="*/ 441048 h 2510778"/>
              <a:gd name="connsiteX10" fmla="*/ 1901301 w 8859915"/>
              <a:gd name="connsiteY10" fmla="*/ 125397 h 2510778"/>
              <a:gd name="connsiteX11" fmla="*/ 2080211 w 8859915"/>
              <a:gd name="connsiteY11" fmla="*/ 0 h 2510778"/>
              <a:gd name="connsiteX12" fmla="*/ 2220774 w 8859915"/>
              <a:gd name="connsiteY12" fmla="*/ 156223 h 2510778"/>
              <a:gd name="connsiteX13" fmla="*/ 2389450 w 8859915"/>
              <a:gd name="connsiteY13" fmla="*/ 176197 h 2510778"/>
              <a:gd name="connsiteX14" fmla="*/ 2494625 w 8859915"/>
              <a:gd name="connsiteY14" fmla="*/ 477791 h 2510778"/>
              <a:gd name="connsiteX15" fmla="*/ 2681056 w 8859915"/>
              <a:gd name="connsiteY15" fmla="*/ 806265 h 2510778"/>
              <a:gd name="connsiteX16" fmla="*/ 2840854 w 8859915"/>
              <a:gd name="connsiteY16" fmla="*/ 1054840 h 2510778"/>
              <a:gd name="connsiteX17" fmla="*/ 3098307 w 8859915"/>
              <a:gd name="connsiteY17" fmla="*/ 1347803 h 2510778"/>
              <a:gd name="connsiteX18" fmla="*/ 3232630 w 8859915"/>
              <a:gd name="connsiteY18" fmla="*/ 1425386 h 2510778"/>
              <a:gd name="connsiteX19" fmla="*/ 3400148 w 8859915"/>
              <a:gd name="connsiteY19" fmla="*/ 1409947 h 2510778"/>
              <a:gd name="connsiteX20" fmla="*/ 3701988 w 8859915"/>
              <a:gd name="connsiteY20" fmla="*/ 1196883 h 2510778"/>
              <a:gd name="connsiteX21" fmla="*/ 3994952 w 8859915"/>
              <a:gd name="connsiteY21" fmla="*/ 921675 h 2510778"/>
              <a:gd name="connsiteX22" fmla="*/ 4234649 w 8859915"/>
              <a:gd name="connsiteY22" fmla="*/ 761877 h 2510778"/>
              <a:gd name="connsiteX23" fmla="*/ 4367814 w 8859915"/>
              <a:gd name="connsiteY23" fmla="*/ 788510 h 2510778"/>
              <a:gd name="connsiteX24" fmla="*/ 4509856 w 8859915"/>
              <a:gd name="connsiteY24" fmla="*/ 886164 h 2510778"/>
              <a:gd name="connsiteX25" fmla="*/ 4651899 w 8859915"/>
              <a:gd name="connsiteY25" fmla="*/ 1099228 h 2510778"/>
              <a:gd name="connsiteX26" fmla="*/ 4705165 w 8859915"/>
              <a:gd name="connsiteY26" fmla="*/ 1179127 h 2510778"/>
              <a:gd name="connsiteX27" fmla="*/ 4714043 w 8859915"/>
              <a:gd name="connsiteY27" fmla="*/ 1294537 h 2510778"/>
              <a:gd name="connsiteX28" fmla="*/ 4811697 w 8859915"/>
              <a:gd name="connsiteY28" fmla="*/ 1365558 h 2510778"/>
              <a:gd name="connsiteX29" fmla="*/ 4918229 w 8859915"/>
              <a:gd name="connsiteY29" fmla="*/ 1409947 h 2510778"/>
              <a:gd name="connsiteX30" fmla="*/ 5051394 w 8859915"/>
              <a:gd name="connsiteY30" fmla="*/ 1498724 h 2510778"/>
              <a:gd name="connsiteX31" fmla="*/ 5228948 w 8859915"/>
              <a:gd name="connsiteY31" fmla="*/ 1534234 h 2510778"/>
              <a:gd name="connsiteX32" fmla="*/ 5379868 w 8859915"/>
              <a:gd name="connsiteY32" fmla="*/ 1445458 h 2510778"/>
              <a:gd name="connsiteX33" fmla="*/ 5548544 w 8859915"/>
              <a:gd name="connsiteY33" fmla="*/ 1347803 h 2510778"/>
              <a:gd name="connsiteX34" fmla="*/ 5823752 w 8859915"/>
              <a:gd name="connsiteY34" fmla="*/ 1063718 h 2510778"/>
              <a:gd name="connsiteX35" fmla="*/ 6152225 w 8859915"/>
              <a:gd name="connsiteY35" fmla="*/ 788510 h 2510778"/>
              <a:gd name="connsiteX36" fmla="*/ 6267635 w 8859915"/>
              <a:gd name="connsiteY36" fmla="*/ 726366 h 2510778"/>
              <a:gd name="connsiteX37" fmla="*/ 6338656 w 8859915"/>
              <a:gd name="connsiteY37" fmla="*/ 744122 h 2510778"/>
              <a:gd name="connsiteX38" fmla="*/ 6445188 w 8859915"/>
              <a:gd name="connsiteY38" fmla="*/ 868409 h 2510778"/>
              <a:gd name="connsiteX39" fmla="*/ 6498454 w 8859915"/>
              <a:gd name="connsiteY39" fmla="*/ 992696 h 2510778"/>
              <a:gd name="connsiteX40" fmla="*/ 6498454 w 8859915"/>
              <a:gd name="connsiteY40" fmla="*/ 1108106 h 2510778"/>
              <a:gd name="connsiteX41" fmla="*/ 6569476 w 8859915"/>
              <a:gd name="connsiteY41" fmla="*/ 1232393 h 2510778"/>
              <a:gd name="connsiteX42" fmla="*/ 6631619 w 8859915"/>
              <a:gd name="connsiteY42" fmla="*/ 1427702 h 2510778"/>
              <a:gd name="connsiteX43" fmla="*/ 6684886 w 8859915"/>
              <a:gd name="connsiteY43" fmla="*/ 1587500 h 2510778"/>
              <a:gd name="connsiteX44" fmla="*/ 6791418 w 8859915"/>
              <a:gd name="connsiteY44" fmla="*/ 1543112 h 2510778"/>
              <a:gd name="connsiteX45" fmla="*/ 6862439 w 8859915"/>
              <a:gd name="connsiteY45" fmla="*/ 1472090 h 2510778"/>
              <a:gd name="connsiteX46" fmla="*/ 7004482 w 8859915"/>
              <a:gd name="connsiteY46" fmla="*/ 1330048 h 2510778"/>
              <a:gd name="connsiteX47" fmla="*/ 7111013 w 8859915"/>
              <a:gd name="connsiteY47" fmla="*/ 1205760 h 2510778"/>
              <a:gd name="connsiteX48" fmla="*/ 7226423 w 8859915"/>
              <a:gd name="connsiteY48" fmla="*/ 1161372 h 2510778"/>
              <a:gd name="connsiteX49" fmla="*/ 7111014 w 8859915"/>
              <a:gd name="connsiteY49" fmla="*/ 1356681 h 2510778"/>
              <a:gd name="connsiteX50" fmla="*/ 7031115 w 8859915"/>
              <a:gd name="connsiteY50" fmla="*/ 1507601 h 2510778"/>
              <a:gd name="connsiteX51" fmla="*/ 7066625 w 8859915"/>
              <a:gd name="connsiteY51" fmla="*/ 1569745 h 2510778"/>
              <a:gd name="connsiteX52" fmla="*/ 7164280 w 8859915"/>
              <a:gd name="connsiteY52" fmla="*/ 1578623 h 2510778"/>
              <a:gd name="connsiteX53" fmla="*/ 7528264 w 8859915"/>
              <a:gd name="connsiteY53" fmla="*/ 1312292 h 2510778"/>
              <a:gd name="connsiteX54" fmla="*/ 7688062 w 8859915"/>
              <a:gd name="connsiteY54" fmla="*/ 966063 h 2510778"/>
              <a:gd name="connsiteX55" fmla="*/ 7847860 w 8859915"/>
              <a:gd name="connsiteY55" fmla="*/ 610957 h 2510778"/>
              <a:gd name="connsiteX56" fmla="*/ 8034291 w 8859915"/>
              <a:gd name="connsiteY56" fmla="*/ 397892 h 2510778"/>
              <a:gd name="connsiteX57" fmla="*/ 8211845 w 8859915"/>
              <a:gd name="connsiteY57" fmla="*/ 362382 h 2510778"/>
              <a:gd name="connsiteX58" fmla="*/ 8362765 w 8859915"/>
              <a:gd name="connsiteY58" fmla="*/ 460036 h 2510778"/>
              <a:gd name="connsiteX59" fmla="*/ 8575829 w 8859915"/>
              <a:gd name="connsiteY59" fmla="*/ 806265 h 2510778"/>
              <a:gd name="connsiteX60" fmla="*/ 8691239 w 8859915"/>
              <a:gd name="connsiteY60" fmla="*/ 983819 h 2510778"/>
              <a:gd name="connsiteX61" fmla="*/ 8806649 w 8859915"/>
              <a:gd name="connsiteY61" fmla="*/ 1143617 h 2510778"/>
              <a:gd name="connsiteX62" fmla="*/ 8859915 w 8859915"/>
              <a:gd name="connsiteY62" fmla="*/ 1232393 h 2510778"/>
              <a:gd name="connsiteX63" fmla="*/ 8859915 w 8859915"/>
              <a:gd name="connsiteY63" fmla="*/ 2510778 h 2510778"/>
              <a:gd name="connsiteX64" fmla="*/ 8637973 w 8859915"/>
              <a:gd name="connsiteY64" fmla="*/ 2439757 h 2510778"/>
              <a:gd name="connsiteX65" fmla="*/ 8522563 w 8859915"/>
              <a:gd name="connsiteY65" fmla="*/ 2315469 h 2510778"/>
              <a:gd name="connsiteX66" fmla="*/ 8327254 w 8859915"/>
              <a:gd name="connsiteY66" fmla="*/ 2200059 h 2510778"/>
              <a:gd name="connsiteX67" fmla="*/ 8131946 w 8859915"/>
              <a:gd name="connsiteY67" fmla="*/ 2120160 h 2510778"/>
              <a:gd name="connsiteX68" fmla="*/ 7785717 w 8859915"/>
              <a:gd name="connsiteY68" fmla="*/ 2226692 h 2510778"/>
              <a:gd name="connsiteX69" fmla="*/ 7217546 w 8859915"/>
              <a:gd name="connsiteY69" fmla="*/ 2448634 h 2510778"/>
              <a:gd name="connsiteX70" fmla="*/ 6977849 w 8859915"/>
              <a:gd name="connsiteY70" fmla="*/ 2404246 h 2510778"/>
              <a:gd name="connsiteX71" fmla="*/ 6800295 w 8859915"/>
              <a:gd name="connsiteY71" fmla="*/ 2350980 h 2510778"/>
              <a:gd name="connsiteX72" fmla="*/ 6755907 w 8859915"/>
              <a:gd name="connsiteY72" fmla="*/ 2235570 h 2510778"/>
              <a:gd name="connsiteX73" fmla="*/ 6604986 w 8859915"/>
              <a:gd name="connsiteY73" fmla="*/ 2182304 h 2510778"/>
              <a:gd name="connsiteX74" fmla="*/ 6365289 w 8859915"/>
              <a:gd name="connsiteY74" fmla="*/ 2058017 h 2510778"/>
              <a:gd name="connsiteX75" fmla="*/ 6116715 w 8859915"/>
              <a:gd name="connsiteY75" fmla="*/ 1986995 h 2510778"/>
              <a:gd name="connsiteX76" fmla="*/ 6019060 w 8859915"/>
              <a:gd name="connsiteY76" fmla="*/ 1969240 h 2510778"/>
              <a:gd name="connsiteX77" fmla="*/ 5814874 w 8859915"/>
              <a:gd name="connsiteY77" fmla="*/ 2022506 h 2510778"/>
              <a:gd name="connsiteX78" fmla="*/ 5433134 w 8859915"/>
              <a:gd name="connsiteY78" fmla="*/ 2271081 h 2510778"/>
              <a:gd name="connsiteX79" fmla="*/ 5317724 w 8859915"/>
              <a:gd name="connsiteY79" fmla="*/ 2235570 h 2510778"/>
              <a:gd name="connsiteX80" fmla="*/ 5033639 w 8859915"/>
              <a:gd name="connsiteY80" fmla="*/ 2279958 h 2510778"/>
              <a:gd name="connsiteX81" fmla="*/ 4714043 w 8859915"/>
              <a:gd name="connsiteY81" fmla="*/ 2253325 h 2510778"/>
              <a:gd name="connsiteX82" fmla="*/ 4500979 w 8859915"/>
              <a:gd name="connsiteY82" fmla="*/ 2120160 h 2510778"/>
              <a:gd name="connsiteX83" fmla="*/ 4296792 w 8859915"/>
              <a:gd name="connsiteY83" fmla="*/ 1800564 h 2510778"/>
              <a:gd name="connsiteX84" fmla="*/ 4163627 w 8859915"/>
              <a:gd name="connsiteY84" fmla="*/ 1782809 h 2510778"/>
              <a:gd name="connsiteX85" fmla="*/ 4065973 w 8859915"/>
              <a:gd name="connsiteY85" fmla="*/ 1915974 h 2510778"/>
              <a:gd name="connsiteX86" fmla="*/ 3817398 w 8859915"/>
              <a:gd name="connsiteY86" fmla="*/ 2066894 h 2510778"/>
              <a:gd name="connsiteX87" fmla="*/ 3382392 w 8859915"/>
              <a:gd name="connsiteY87" fmla="*/ 2146793 h 2510778"/>
              <a:gd name="connsiteX88" fmla="*/ 2876365 w 8859915"/>
              <a:gd name="connsiteY88" fmla="*/ 2137916 h 2510778"/>
              <a:gd name="connsiteX89" fmla="*/ 2565647 w 8859915"/>
              <a:gd name="connsiteY89" fmla="*/ 1960362 h 2510778"/>
              <a:gd name="connsiteX90" fmla="*/ 2343705 w 8859915"/>
              <a:gd name="connsiteY90" fmla="*/ 1276782 h 2510778"/>
              <a:gd name="connsiteX91" fmla="*/ 2237173 w 8859915"/>
              <a:gd name="connsiteY91" fmla="*/ 912797 h 2510778"/>
              <a:gd name="connsiteX92" fmla="*/ 2166152 w 8859915"/>
              <a:gd name="connsiteY92" fmla="*/ 326871 h 2510778"/>
              <a:gd name="connsiteX93" fmla="*/ 2121763 w 8859915"/>
              <a:gd name="connsiteY93" fmla="*/ 282483 h 2510778"/>
              <a:gd name="connsiteX94" fmla="*/ 2050742 w 8859915"/>
              <a:gd name="connsiteY94" fmla="*/ 362382 h 2510778"/>
              <a:gd name="connsiteX95" fmla="*/ 2024109 w 8859915"/>
              <a:gd name="connsiteY95" fmla="*/ 548813 h 2510778"/>
              <a:gd name="connsiteX96" fmla="*/ 2015231 w 8859915"/>
              <a:gd name="connsiteY96" fmla="*/ 593201 h 2510778"/>
              <a:gd name="connsiteX97" fmla="*/ 1988598 w 8859915"/>
              <a:gd name="connsiteY97" fmla="*/ 850654 h 2510778"/>
              <a:gd name="connsiteX98" fmla="*/ 1873188 w 8859915"/>
              <a:gd name="connsiteY98" fmla="*/ 1516479 h 2510778"/>
              <a:gd name="connsiteX99" fmla="*/ 1748901 w 8859915"/>
              <a:gd name="connsiteY99" fmla="*/ 1773931 h 2510778"/>
              <a:gd name="connsiteX100" fmla="*/ 1500326 w 8859915"/>
              <a:gd name="connsiteY100" fmla="*/ 2066894 h 2510778"/>
              <a:gd name="connsiteX101" fmla="*/ 1162975 w 8859915"/>
              <a:gd name="connsiteY101" fmla="*/ 2395368 h 2510778"/>
              <a:gd name="connsiteX102" fmla="*/ 0 w 8859915"/>
              <a:gd name="connsiteY102" fmla="*/ 2457512 h 2510778"/>
              <a:gd name="connsiteX0" fmla="*/ 0 w 8859915"/>
              <a:gd name="connsiteY0" fmla="*/ 2457512 h 2510778"/>
              <a:gd name="connsiteX1" fmla="*/ 0 w 8859915"/>
              <a:gd name="connsiteY1" fmla="*/ 1338925 h 2510778"/>
              <a:gd name="connsiteX2" fmla="*/ 284086 w 8859915"/>
              <a:gd name="connsiteY2" fmla="*/ 1312292 h 2510778"/>
              <a:gd name="connsiteX3" fmla="*/ 550416 w 8859915"/>
              <a:gd name="connsiteY3" fmla="*/ 1312292 h 2510778"/>
              <a:gd name="connsiteX4" fmla="*/ 834501 w 8859915"/>
              <a:gd name="connsiteY4" fmla="*/ 1276782 h 2510778"/>
              <a:gd name="connsiteX5" fmla="*/ 967666 w 8859915"/>
              <a:gd name="connsiteY5" fmla="*/ 1259026 h 2510778"/>
              <a:gd name="connsiteX6" fmla="*/ 1180730 w 8859915"/>
              <a:gd name="connsiteY6" fmla="*/ 1205760 h 2510778"/>
              <a:gd name="connsiteX7" fmla="*/ 1376039 w 8859915"/>
              <a:gd name="connsiteY7" fmla="*/ 1045962 h 2510778"/>
              <a:gd name="connsiteX8" fmla="*/ 1518082 w 8859915"/>
              <a:gd name="connsiteY8" fmla="*/ 735244 h 2510778"/>
              <a:gd name="connsiteX9" fmla="*/ 1743969 w 8859915"/>
              <a:gd name="connsiteY9" fmla="*/ 441048 h 2510778"/>
              <a:gd name="connsiteX10" fmla="*/ 2053701 w 8859915"/>
              <a:gd name="connsiteY10" fmla="*/ 252397 h 2510778"/>
              <a:gd name="connsiteX11" fmla="*/ 2080211 w 8859915"/>
              <a:gd name="connsiteY11" fmla="*/ 0 h 2510778"/>
              <a:gd name="connsiteX12" fmla="*/ 2220774 w 8859915"/>
              <a:gd name="connsiteY12" fmla="*/ 156223 h 2510778"/>
              <a:gd name="connsiteX13" fmla="*/ 2389450 w 8859915"/>
              <a:gd name="connsiteY13" fmla="*/ 176197 h 2510778"/>
              <a:gd name="connsiteX14" fmla="*/ 2494625 w 8859915"/>
              <a:gd name="connsiteY14" fmla="*/ 477791 h 2510778"/>
              <a:gd name="connsiteX15" fmla="*/ 2681056 w 8859915"/>
              <a:gd name="connsiteY15" fmla="*/ 806265 h 2510778"/>
              <a:gd name="connsiteX16" fmla="*/ 2840854 w 8859915"/>
              <a:gd name="connsiteY16" fmla="*/ 1054840 h 2510778"/>
              <a:gd name="connsiteX17" fmla="*/ 3098307 w 8859915"/>
              <a:gd name="connsiteY17" fmla="*/ 1347803 h 2510778"/>
              <a:gd name="connsiteX18" fmla="*/ 3232630 w 8859915"/>
              <a:gd name="connsiteY18" fmla="*/ 1425386 h 2510778"/>
              <a:gd name="connsiteX19" fmla="*/ 3400148 w 8859915"/>
              <a:gd name="connsiteY19" fmla="*/ 1409947 h 2510778"/>
              <a:gd name="connsiteX20" fmla="*/ 3701988 w 8859915"/>
              <a:gd name="connsiteY20" fmla="*/ 1196883 h 2510778"/>
              <a:gd name="connsiteX21" fmla="*/ 3994952 w 8859915"/>
              <a:gd name="connsiteY21" fmla="*/ 921675 h 2510778"/>
              <a:gd name="connsiteX22" fmla="*/ 4234649 w 8859915"/>
              <a:gd name="connsiteY22" fmla="*/ 761877 h 2510778"/>
              <a:gd name="connsiteX23" fmla="*/ 4367814 w 8859915"/>
              <a:gd name="connsiteY23" fmla="*/ 788510 h 2510778"/>
              <a:gd name="connsiteX24" fmla="*/ 4509856 w 8859915"/>
              <a:gd name="connsiteY24" fmla="*/ 886164 h 2510778"/>
              <a:gd name="connsiteX25" fmla="*/ 4651899 w 8859915"/>
              <a:gd name="connsiteY25" fmla="*/ 1099228 h 2510778"/>
              <a:gd name="connsiteX26" fmla="*/ 4705165 w 8859915"/>
              <a:gd name="connsiteY26" fmla="*/ 1179127 h 2510778"/>
              <a:gd name="connsiteX27" fmla="*/ 4714043 w 8859915"/>
              <a:gd name="connsiteY27" fmla="*/ 1294537 h 2510778"/>
              <a:gd name="connsiteX28" fmla="*/ 4811697 w 8859915"/>
              <a:gd name="connsiteY28" fmla="*/ 1365558 h 2510778"/>
              <a:gd name="connsiteX29" fmla="*/ 4918229 w 8859915"/>
              <a:gd name="connsiteY29" fmla="*/ 1409947 h 2510778"/>
              <a:gd name="connsiteX30" fmla="*/ 5051394 w 8859915"/>
              <a:gd name="connsiteY30" fmla="*/ 1498724 h 2510778"/>
              <a:gd name="connsiteX31" fmla="*/ 5228948 w 8859915"/>
              <a:gd name="connsiteY31" fmla="*/ 1534234 h 2510778"/>
              <a:gd name="connsiteX32" fmla="*/ 5379868 w 8859915"/>
              <a:gd name="connsiteY32" fmla="*/ 1445458 h 2510778"/>
              <a:gd name="connsiteX33" fmla="*/ 5548544 w 8859915"/>
              <a:gd name="connsiteY33" fmla="*/ 1347803 h 2510778"/>
              <a:gd name="connsiteX34" fmla="*/ 5823752 w 8859915"/>
              <a:gd name="connsiteY34" fmla="*/ 1063718 h 2510778"/>
              <a:gd name="connsiteX35" fmla="*/ 6152225 w 8859915"/>
              <a:gd name="connsiteY35" fmla="*/ 788510 h 2510778"/>
              <a:gd name="connsiteX36" fmla="*/ 6267635 w 8859915"/>
              <a:gd name="connsiteY36" fmla="*/ 726366 h 2510778"/>
              <a:gd name="connsiteX37" fmla="*/ 6338656 w 8859915"/>
              <a:gd name="connsiteY37" fmla="*/ 744122 h 2510778"/>
              <a:gd name="connsiteX38" fmla="*/ 6445188 w 8859915"/>
              <a:gd name="connsiteY38" fmla="*/ 868409 h 2510778"/>
              <a:gd name="connsiteX39" fmla="*/ 6498454 w 8859915"/>
              <a:gd name="connsiteY39" fmla="*/ 992696 h 2510778"/>
              <a:gd name="connsiteX40" fmla="*/ 6498454 w 8859915"/>
              <a:gd name="connsiteY40" fmla="*/ 1108106 h 2510778"/>
              <a:gd name="connsiteX41" fmla="*/ 6569476 w 8859915"/>
              <a:gd name="connsiteY41" fmla="*/ 1232393 h 2510778"/>
              <a:gd name="connsiteX42" fmla="*/ 6631619 w 8859915"/>
              <a:gd name="connsiteY42" fmla="*/ 1427702 h 2510778"/>
              <a:gd name="connsiteX43" fmla="*/ 6684886 w 8859915"/>
              <a:gd name="connsiteY43" fmla="*/ 1587500 h 2510778"/>
              <a:gd name="connsiteX44" fmla="*/ 6791418 w 8859915"/>
              <a:gd name="connsiteY44" fmla="*/ 1543112 h 2510778"/>
              <a:gd name="connsiteX45" fmla="*/ 6862439 w 8859915"/>
              <a:gd name="connsiteY45" fmla="*/ 1472090 h 2510778"/>
              <a:gd name="connsiteX46" fmla="*/ 7004482 w 8859915"/>
              <a:gd name="connsiteY46" fmla="*/ 1330048 h 2510778"/>
              <a:gd name="connsiteX47" fmla="*/ 7111013 w 8859915"/>
              <a:gd name="connsiteY47" fmla="*/ 1205760 h 2510778"/>
              <a:gd name="connsiteX48" fmla="*/ 7226423 w 8859915"/>
              <a:gd name="connsiteY48" fmla="*/ 1161372 h 2510778"/>
              <a:gd name="connsiteX49" fmla="*/ 7111014 w 8859915"/>
              <a:gd name="connsiteY49" fmla="*/ 1356681 h 2510778"/>
              <a:gd name="connsiteX50" fmla="*/ 7031115 w 8859915"/>
              <a:gd name="connsiteY50" fmla="*/ 1507601 h 2510778"/>
              <a:gd name="connsiteX51" fmla="*/ 7066625 w 8859915"/>
              <a:gd name="connsiteY51" fmla="*/ 1569745 h 2510778"/>
              <a:gd name="connsiteX52" fmla="*/ 7164280 w 8859915"/>
              <a:gd name="connsiteY52" fmla="*/ 1578623 h 2510778"/>
              <a:gd name="connsiteX53" fmla="*/ 7528264 w 8859915"/>
              <a:gd name="connsiteY53" fmla="*/ 1312292 h 2510778"/>
              <a:gd name="connsiteX54" fmla="*/ 7688062 w 8859915"/>
              <a:gd name="connsiteY54" fmla="*/ 966063 h 2510778"/>
              <a:gd name="connsiteX55" fmla="*/ 7847860 w 8859915"/>
              <a:gd name="connsiteY55" fmla="*/ 610957 h 2510778"/>
              <a:gd name="connsiteX56" fmla="*/ 8034291 w 8859915"/>
              <a:gd name="connsiteY56" fmla="*/ 397892 h 2510778"/>
              <a:gd name="connsiteX57" fmla="*/ 8211845 w 8859915"/>
              <a:gd name="connsiteY57" fmla="*/ 362382 h 2510778"/>
              <a:gd name="connsiteX58" fmla="*/ 8362765 w 8859915"/>
              <a:gd name="connsiteY58" fmla="*/ 460036 h 2510778"/>
              <a:gd name="connsiteX59" fmla="*/ 8575829 w 8859915"/>
              <a:gd name="connsiteY59" fmla="*/ 806265 h 2510778"/>
              <a:gd name="connsiteX60" fmla="*/ 8691239 w 8859915"/>
              <a:gd name="connsiteY60" fmla="*/ 983819 h 2510778"/>
              <a:gd name="connsiteX61" fmla="*/ 8806649 w 8859915"/>
              <a:gd name="connsiteY61" fmla="*/ 1143617 h 2510778"/>
              <a:gd name="connsiteX62" fmla="*/ 8859915 w 8859915"/>
              <a:gd name="connsiteY62" fmla="*/ 1232393 h 2510778"/>
              <a:gd name="connsiteX63" fmla="*/ 8859915 w 8859915"/>
              <a:gd name="connsiteY63" fmla="*/ 2510778 h 2510778"/>
              <a:gd name="connsiteX64" fmla="*/ 8637973 w 8859915"/>
              <a:gd name="connsiteY64" fmla="*/ 2439757 h 2510778"/>
              <a:gd name="connsiteX65" fmla="*/ 8522563 w 8859915"/>
              <a:gd name="connsiteY65" fmla="*/ 2315469 h 2510778"/>
              <a:gd name="connsiteX66" fmla="*/ 8327254 w 8859915"/>
              <a:gd name="connsiteY66" fmla="*/ 2200059 h 2510778"/>
              <a:gd name="connsiteX67" fmla="*/ 8131946 w 8859915"/>
              <a:gd name="connsiteY67" fmla="*/ 2120160 h 2510778"/>
              <a:gd name="connsiteX68" fmla="*/ 7785717 w 8859915"/>
              <a:gd name="connsiteY68" fmla="*/ 2226692 h 2510778"/>
              <a:gd name="connsiteX69" fmla="*/ 7217546 w 8859915"/>
              <a:gd name="connsiteY69" fmla="*/ 2448634 h 2510778"/>
              <a:gd name="connsiteX70" fmla="*/ 6977849 w 8859915"/>
              <a:gd name="connsiteY70" fmla="*/ 2404246 h 2510778"/>
              <a:gd name="connsiteX71" fmla="*/ 6800295 w 8859915"/>
              <a:gd name="connsiteY71" fmla="*/ 2350980 h 2510778"/>
              <a:gd name="connsiteX72" fmla="*/ 6755907 w 8859915"/>
              <a:gd name="connsiteY72" fmla="*/ 2235570 h 2510778"/>
              <a:gd name="connsiteX73" fmla="*/ 6604986 w 8859915"/>
              <a:gd name="connsiteY73" fmla="*/ 2182304 h 2510778"/>
              <a:gd name="connsiteX74" fmla="*/ 6365289 w 8859915"/>
              <a:gd name="connsiteY74" fmla="*/ 2058017 h 2510778"/>
              <a:gd name="connsiteX75" fmla="*/ 6116715 w 8859915"/>
              <a:gd name="connsiteY75" fmla="*/ 1986995 h 2510778"/>
              <a:gd name="connsiteX76" fmla="*/ 6019060 w 8859915"/>
              <a:gd name="connsiteY76" fmla="*/ 1969240 h 2510778"/>
              <a:gd name="connsiteX77" fmla="*/ 5814874 w 8859915"/>
              <a:gd name="connsiteY77" fmla="*/ 2022506 h 2510778"/>
              <a:gd name="connsiteX78" fmla="*/ 5433134 w 8859915"/>
              <a:gd name="connsiteY78" fmla="*/ 2271081 h 2510778"/>
              <a:gd name="connsiteX79" fmla="*/ 5317724 w 8859915"/>
              <a:gd name="connsiteY79" fmla="*/ 2235570 h 2510778"/>
              <a:gd name="connsiteX80" fmla="*/ 5033639 w 8859915"/>
              <a:gd name="connsiteY80" fmla="*/ 2279958 h 2510778"/>
              <a:gd name="connsiteX81" fmla="*/ 4714043 w 8859915"/>
              <a:gd name="connsiteY81" fmla="*/ 2253325 h 2510778"/>
              <a:gd name="connsiteX82" fmla="*/ 4500979 w 8859915"/>
              <a:gd name="connsiteY82" fmla="*/ 2120160 h 2510778"/>
              <a:gd name="connsiteX83" fmla="*/ 4296792 w 8859915"/>
              <a:gd name="connsiteY83" fmla="*/ 1800564 h 2510778"/>
              <a:gd name="connsiteX84" fmla="*/ 4163627 w 8859915"/>
              <a:gd name="connsiteY84" fmla="*/ 1782809 h 2510778"/>
              <a:gd name="connsiteX85" fmla="*/ 4065973 w 8859915"/>
              <a:gd name="connsiteY85" fmla="*/ 1915974 h 2510778"/>
              <a:gd name="connsiteX86" fmla="*/ 3817398 w 8859915"/>
              <a:gd name="connsiteY86" fmla="*/ 2066894 h 2510778"/>
              <a:gd name="connsiteX87" fmla="*/ 3382392 w 8859915"/>
              <a:gd name="connsiteY87" fmla="*/ 2146793 h 2510778"/>
              <a:gd name="connsiteX88" fmla="*/ 2876365 w 8859915"/>
              <a:gd name="connsiteY88" fmla="*/ 2137916 h 2510778"/>
              <a:gd name="connsiteX89" fmla="*/ 2565647 w 8859915"/>
              <a:gd name="connsiteY89" fmla="*/ 1960362 h 2510778"/>
              <a:gd name="connsiteX90" fmla="*/ 2343705 w 8859915"/>
              <a:gd name="connsiteY90" fmla="*/ 1276782 h 2510778"/>
              <a:gd name="connsiteX91" fmla="*/ 2237173 w 8859915"/>
              <a:gd name="connsiteY91" fmla="*/ 912797 h 2510778"/>
              <a:gd name="connsiteX92" fmla="*/ 2166152 w 8859915"/>
              <a:gd name="connsiteY92" fmla="*/ 326871 h 2510778"/>
              <a:gd name="connsiteX93" fmla="*/ 2121763 w 8859915"/>
              <a:gd name="connsiteY93" fmla="*/ 282483 h 2510778"/>
              <a:gd name="connsiteX94" fmla="*/ 2050742 w 8859915"/>
              <a:gd name="connsiteY94" fmla="*/ 362382 h 2510778"/>
              <a:gd name="connsiteX95" fmla="*/ 2024109 w 8859915"/>
              <a:gd name="connsiteY95" fmla="*/ 548813 h 2510778"/>
              <a:gd name="connsiteX96" fmla="*/ 2015231 w 8859915"/>
              <a:gd name="connsiteY96" fmla="*/ 593201 h 2510778"/>
              <a:gd name="connsiteX97" fmla="*/ 1988598 w 8859915"/>
              <a:gd name="connsiteY97" fmla="*/ 850654 h 2510778"/>
              <a:gd name="connsiteX98" fmla="*/ 1873188 w 8859915"/>
              <a:gd name="connsiteY98" fmla="*/ 1516479 h 2510778"/>
              <a:gd name="connsiteX99" fmla="*/ 1748901 w 8859915"/>
              <a:gd name="connsiteY99" fmla="*/ 1773931 h 2510778"/>
              <a:gd name="connsiteX100" fmla="*/ 1500326 w 8859915"/>
              <a:gd name="connsiteY100" fmla="*/ 2066894 h 2510778"/>
              <a:gd name="connsiteX101" fmla="*/ 1162975 w 8859915"/>
              <a:gd name="connsiteY101" fmla="*/ 2395368 h 2510778"/>
              <a:gd name="connsiteX102" fmla="*/ 0 w 8859915"/>
              <a:gd name="connsiteY102" fmla="*/ 2457512 h 2510778"/>
              <a:gd name="connsiteX0" fmla="*/ 0 w 8859915"/>
              <a:gd name="connsiteY0" fmla="*/ 2457512 h 2510778"/>
              <a:gd name="connsiteX1" fmla="*/ 0 w 8859915"/>
              <a:gd name="connsiteY1" fmla="*/ 1338925 h 2510778"/>
              <a:gd name="connsiteX2" fmla="*/ 284086 w 8859915"/>
              <a:gd name="connsiteY2" fmla="*/ 1312292 h 2510778"/>
              <a:gd name="connsiteX3" fmla="*/ 550416 w 8859915"/>
              <a:gd name="connsiteY3" fmla="*/ 1312292 h 2510778"/>
              <a:gd name="connsiteX4" fmla="*/ 834501 w 8859915"/>
              <a:gd name="connsiteY4" fmla="*/ 1276782 h 2510778"/>
              <a:gd name="connsiteX5" fmla="*/ 967666 w 8859915"/>
              <a:gd name="connsiteY5" fmla="*/ 1259026 h 2510778"/>
              <a:gd name="connsiteX6" fmla="*/ 1180730 w 8859915"/>
              <a:gd name="connsiteY6" fmla="*/ 1205760 h 2510778"/>
              <a:gd name="connsiteX7" fmla="*/ 1376039 w 8859915"/>
              <a:gd name="connsiteY7" fmla="*/ 1045962 h 2510778"/>
              <a:gd name="connsiteX8" fmla="*/ 1518082 w 8859915"/>
              <a:gd name="connsiteY8" fmla="*/ 735244 h 2510778"/>
              <a:gd name="connsiteX9" fmla="*/ 1743969 w 8859915"/>
              <a:gd name="connsiteY9" fmla="*/ 441048 h 2510778"/>
              <a:gd name="connsiteX10" fmla="*/ 2053701 w 8859915"/>
              <a:gd name="connsiteY10" fmla="*/ 252397 h 2510778"/>
              <a:gd name="connsiteX11" fmla="*/ 2080211 w 8859915"/>
              <a:gd name="connsiteY11" fmla="*/ 0 h 2510778"/>
              <a:gd name="connsiteX12" fmla="*/ 2284274 w 8859915"/>
              <a:gd name="connsiteY12" fmla="*/ 435623 h 2510778"/>
              <a:gd name="connsiteX13" fmla="*/ 2389450 w 8859915"/>
              <a:gd name="connsiteY13" fmla="*/ 176197 h 2510778"/>
              <a:gd name="connsiteX14" fmla="*/ 2494625 w 8859915"/>
              <a:gd name="connsiteY14" fmla="*/ 477791 h 2510778"/>
              <a:gd name="connsiteX15" fmla="*/ 2681056 w 8859915"/>
              <a:gd name="connsiteY15" fmla="*/ 806265 h 2510778"/>
              <a:gd name="connsiteX16" fmla="*/ 2840854 w 8859915"/>
              <a:gd name="connsiteY16" fmla="*/ 1054840 h 2510778"/>
              <a:gd name="connsiteX17" fmla="*/ 3098307 w 8859915"/>
              <a:gd name="connsiteY17" fmla="*/ 1347803 h 2510778"/>
              <a:gd name="connsiteX18" fmla="*/ 3232630 w 8859915"/>
              <a:gd name="connsiteY18" fmla="*/ 1425386 h 2510778"/>
              <a:gd name="connsiteX19" fmla="*/ 3400148 w 8859915"/>
              <a:gd name="connsiteY19" fmla="*/ 1409947 h 2510778"/>
              <a:gd name="connsiteX20" fmla="*/ 3701988 w 8859915"/>
              <a:gd name="connsiteY20" fmla="*/ 1196883 h 2510778"/>
              <a:gd name="connsiteX21" fmla="*/ 3994952 w 8859915"/>
              <a:gd name="connsiteY21" fmla="*/ 921675 h 2510778"/>
              <a:gd name="connsiteX22" fmla="*/ 4234649 w 8859915"/>
              <a:gd name="connsiteY22" fmla="*/ 761877 h 2510778"/>
              <a:gd name="connsiteX23" fmla="*/ 4367814 w 8859915"/>
              <a:gd name="connsiteY23" fmla="*/ 788510 h 2510778"/>
              <a:gd name="connsiteX24" fmla="*/ 4509856 w 8859915"/>
              <a:gd name="connsiteY24" fmla="*/ 886164 h 2510778"/>
              <a:gd name="connsiteX25" fmla="*/ 4651899 w 8859915"/>
              <a:gd name="connsiteY25" fmla="*/ 1099228 h 2510778"/>
              <a:gd name="connsiteX26" fmla="*/ 4705165 w 8859915"/>
              <a:gd name="connsiteY26" fmla="*/ 1179127 h 2510778"/>
              <a:gd name="connsiteX27" fmla="*/ 4714043 w 8859915"/>
              <a:gd name="connsiteY27" fmla="*/ 1294537 h 2510778"/>
              <a:gd name="connsiteX28" fmla="*/ 4811697 w 8859915"/>
              <a:gd name="connsiteY28" fmla="*/ 1365558 h 2510778"/>
              <a:gd name="connsiteX29" fmla="*/ 4918229 w 8859915"/>
              <a:gd name="connsiteY29" fmla="*/ 1409947 h 2510778"/>
              <a:gd name="connsiteX30" fmla="*/ 5051394 w 8859915"/>
              <a:gd name="connsiteY30" fmla="*/ 1498724 h 2510778"/>
              <a:gd name="connsiteX31" fmla="*/ 5228948 w 8859915"/>
              <a:gd name="connsiteY31" fmla="*/ 1534234 h 2510778"/>
              <a:gd name="connsiteX32" fmla="*/ 5379868 w 8859915"/>
              <a:gd name="connsiteY32" fmla="*/ 1445458 h 2510778"/>
              <a:gd name="connsiteX33" fmla="*/ 5548544 w 8859915"/>
              <a:gd name="connsiteY33" fmla="*/ 1347803 h 2510778"/>
              <a:gd name="connsiteX34" fmla="*/ 5823752 w 8859915"/>
              <a:gd name="connsiteY34" fmla="*/ 1063718 h 2510778"/>
              <a:gd name="connsiteX35" fmla="*/ 6152225 w 8859915"/>
              <a:gd name="connsiteY35" fmla="*/ 788510 h 2510778"/>
              <a:gd name="connsiteX36" fmla="*/ 6267635 w 8859915"/>
              <a:gd name="connsiteY36" fmla="*/ 726366 h 2510778"/>
              <a:gd name="connsiteX37" fmla="*/ 6338656 w 8859915"/>
              <a:gd name="connsiteY37" fmla="*/ 744122 h 2510778"/>
              <a:gd name="connsiteX38" fmla="*/ 6445188 w 8859915"/>
              <a:gd name="connsiteY38" fmla="*/ 868409 h 2510778"/>
              <a:gd name="connsiteX39" fmla="*/ 6498454 w 8859915"/>
              <a:gd name="connsiteY39" fmla="*/ 992696 h 2510778"/>
              <a:gd name="connsiteX40" fmla="*/ 6498454 w 8859915"/>
              <a:gd name="connsiteY40" fmla="*/ 1108106 h 2510778"/>
              <a:gd name="connsiteX41" fmla="*/ 6569476 w 8859915"/>
              <a:gd name="connsiteY41" fmla="*/ 1232393 h 2510778"/>
              <a:gd name="connsiteX42" fmla="*/ 6631619 w 8859915"/>
              <a:gd name="connsiteY42" fmla="*/ 1427702 h 2510778"/>
              <a:gd name="connsiteX43" fmla="*/ 6684886 w 8859915"/>
              <a:gd name="connsiteY43" fmla="*/ 1587500 h 2510778"/>
              <a:gd name="connsiteX44" fmla="*/ 6791418 w 8859915"/>
              <a:gd name="connsiteY44" fmla="*/ 1543112 h 2510778"/>
              <a:gd name="connsiteX45" fmla="*/ 6862439 w 8859915"/>
              <a:gd name="connsiteY45" fmla="*/ 1472090 h 2510778"/>
              <a:gd name="connsiteX46" fmla="*/ 7004482 w 8859915"/>
              <a:gd name="connsiteY46" fmla="*/ 1330048 h 2510778"/>
              <a:gd name="connsiteX47" fmla="*/ 7111013 w 8859915"/>
              <a:gd name="connsiteY47" fmla="*/ 1205760 h 2510778"/>
              <a:gd name="connsiteX48" fmla="*/ 7226423 w 8859915"/>
              <a:gd name="connsiteY48" fmla="*/ 1161372 h 2510778"/>
              <a:gd name="connsiteX49" fmla="*/ 7111014 w 8859915"/>
              <a:gd name="connsiteY49" fmla="*/ 1356681 h 2510778"/>
              <a:gd name="connsiteX50" fmla="*/ 7031115 w 8859915"/>
              <a:gd name="connsiteY50" fmla="*/ 1507601 h 2510778"/>
              <a:gd name="connsiteX51" fmla="*/ 7066625 w 8859915"/>
              <a:gd name="connsiteY51" fmla="*/ 1569745 h 2510778"/>
              <a:gd name="connsiteX52" fmla="*/ 7164280 w 8859915"/>
              <a:gd name="connsiteY52" fmla="*/ 1578623 h 2510778"/>
              <a:gd name="connsiteX53" fmla="*/ 7528264 w 8859915"/>
              <a:gd name="connsiteY53" fmla="*/ 1312292 h 2510778"/>
              <a:gd name="connsiteX54" fmla="*/ 7688062 w 8859915"/>
              <a:gd name="connsiteY54" fmla="*/ 966063 h 2510778"/>
              <a:gd name="connsiteX55" fmla="*/ 7847860 w 8859915"/>
              <a:gd name="connsiteY55" fmla="*/ 610957 h 2510778"/>
              <a:gd name="connsiteX56" fmla="*/ 8034291 w 8859915"/>
              <a:gd name="connsiteY56" fmla="*/ 397892 h 2510778"/>
              <a:gd name="connsiteX57" fmla="*/ 8211845 w 8859915"/>
              <a:gd name="connsiteY57" fmla="*/ 362382 h 2510778"/>
              <a:gd name="connsiteX58" fmla="*/ 8362765 w 8859915"/>
              <a:gd name="connsiteY58" fmla="*/ 460036 h 2510778"/>
              <a:gd name="connsiteX59" fmla="*/ 8575829 w 8859915"/>
              <a:gd name="connsiteY59" fmla="*/ 806265 h 2510778"/>
              <a:gd name="connsiteX60" fmla="*/ 8691239 w 8859915"/>
              <a:gd name="connsiteY60" fmla="*/ 983819 h 2510778"/>
              <a:gd name="connsiteX61" fmla="*/ 8806649 w 8859915"/>
              <a:gd name="connsiteY61" fmla="*/ 1143617 h 2510778"/>
              <a:gd name="connsiteX62" fmla="*/ 8859915 w 8859915"/>
              <a:gd name="connsiteY62" fmla="*/ 1232393 h 2510778"/>
              <a:gd name="connsiteX63" fmla="*/ 8859915 w 8859915"/>
              <a:gd name="connsiteY63" fmla="*/ 2510778 h 2510778"/>
              <a:gd name="connsiteX64" fmla="*/ 8637973 w 8859915"/>
              <a:gd name="connsiteY64" fmla="*/ 2439757 h 2510778"/>
              <a:gd name="connsiteX65" fmla="*/ 8522563 w 8859915"/>
              <a:gd name="connsiteY65" fmla="*/ 2315469 h 2510778"/>
              <a:gd name="connsiteX66" fmla="*/ 8327254 w 8859915"/>
              <a:gd name="connsiteY66" fmla="*/ 2200059 h 2510778"/>
              <a:gd name="connsiteX67" fmla="*/ 8131946 w 8859915"/>
              <a:gd name="connsiteY67" fmla="*/ 2120160 h 2510778"/>
              <a:gd name="connsiteX68" fmla="*/ 7785717 w 8859915"/>
              <a:gd name="connsiteY68" fmla="*/ 2226692 h 2510778"/>
              <a:gd name="connsiteX69" fmla="*/ 7217546 w 8859915"/>
              <a:gd name="connsiteY69" fmla="*/ 2448634 h 2510778"/>
              <a:gd name="connsiteX70" fmla="*/ 6977849 w 8859915"/>
              <a:gd name="connsiteY70" fmla="*/ 2404246 h 2510778"/>
              <a:gd name="connsiteX71" fmla="*/ 6800295 w 8859915"/>
              <a:gd name="connsiteY71" fmla="*/ 2350980 h 2510778"/>
              <a:gd name="connsiteX72" fmla="*/ 6755907 w 8859915"/>
              <a:gd name="connsiteY72" fmla="*/ 2235570 h 2510778"/>
              <a:gd name="connsiteX73" fmla="*/ 6604986 w 8859915"/>
              <a:gd name="connsiteY73" fmla="*/ 2182304 h 2510778"/>
              <a:gd name="connsiteX74" fmla="*/ 6365289 w 8859915"/>
              <a:gd name="connsiteY74" fmla="*/ 2058017 h 2510778"/>
              <a:gd name="connsiteX75" fmla="*/ 6116715 w 8859915"/>
              <a:gd name="connsiteY75" fmla="*/ 1986995 h 2510778"/>
              <a:gd name="connsiteX76" fmla="*/ 6019060 w 8859915"/>
              <a:gd name="connsiteY76" fmla="*/ 1969240 h 2510778"/>
              <a:gd name="connsiteX77" fmla="*/ 5814874 w 8859915"/>
              <a:gd name="connsiteY77" fmla="*/ 2022506 h 2510778"/>
              <a:gd name="connsiteX78" fmla="*/ 5433134 w 8859915"/>
              <a:gd name="connsiteY78" fmla="*/ 2271081 h 2510778"/>
              <a:gd name="connsiteX79" fmla="*/ 5317724 w 8859915"/>
              <a:gd name="connsiteY79" fmla="*/ 2235570 h 2510778"/>
              <a:gd name="connsiteX80" fmla="*/ 5033639 w 8859915"/>
              <a:gd name="connsiteY80" fmla="*/ 2279958 h 2510778"/>
              <a:gd name="connsiteX81" fmla="*/ 4714043 w 8859915"/>
              <a:gd name="connsiteY81" fmla="*/ 2253325 h 2510778"/>
              <a:gd name="connsiteX82" fmla="*/ 4500979 w 8859915"/>
              <a:gd name="connsiteY82" fmla="*/ 2120160 h 2510778"/>
              <a:gd name="connsiteX83" fmla="*/ 4296792 w 8859915"/>
              <a:gd name="connsiteY83" fmla="*/ 1800564 h 2510778"/>
              <a:gd name="connsiteX84" fmla="*/ 4163627 w 8859915"/>
              <a:gd name="connsiteY84" fmla="*/ 1782809 h 2510778"/>
              <a:gd name="connsiteX85" fmla="*/ 4065973 w 8859915"/>
              <a:gd name="connsiteY85" fmla="*/ 1915974 h 2510778"/>
              <a:gd name="connsiteX86" fmla="*/ 3817398 w 8859915"/>
              <a:gd name="connsiteY86" fmla="*/ 2066894 h 2510778"/>
              <a:gd name="connsiteX87" fmla="*/ 3382392 w 8859915"/>
              <a:gd name="connsiteY87" fmla="*/ 2146793 h 2510778"/>
              <a:gd name="connsiteX88" fmla="*/ 2876365 w 8859915"/>
              <a:gd name="connsiteY88" fmla="*/ 2137916 h 2510778"/>
              <a:gd name="connsiteX89" fmla="*/ 2565647 w 8859915"/>
              <a:gd name="connsiteY89" fmla="*/ 1960362 h 2510778"/>
              <a:gd name="connsiteX90" fmla="*/ 2343705 w 8859915"/>
              <a:gd name="connsiteY90" fmla="*/ 1276782 h 2510778"/>
              <a:gd name="connsiteX91" fmla="*/ 2237173 w 8859915"/>
              <a:gd name="connsiteY91" fmla="*/ 912797 h 2510778"/>
              <a:gd name="connsiteX92" fmla="*/ 2166152 w 8859915"/>
              <a:gd name="connsiteY92" fmla="*/ 326871 h 2510778"/>
              <a:gd name="connsiteX93" fmla="*/ 2121763 w 8859915"/>
              <a:gd name="connsiteY93" fmla="*/ 282483 h 2510778"/>
              <a:gd name="connsiteX94" fmla="*/ 2050742 w 8859915"/>
              <a:gd name="connsiteY94" fmla="*/ 362382 h 2510778"/>
              <a:gd name="connsiteX95" fmla="*/ 2024109 w 8859915"/>
              <a:gd name="connsiteY95" fmla="*/ 548813 h 2510778"/>
              <a:gd name="connsiteX96" fmla="*/ 2015231 w 8859915"/>
              <a:gd name="connsiteY96" fmla="*/ 593201 h 2510778"/>
              <a:gd name="connsiteX97" fmla="*/ 1988598 w 8859915"/>
              <a:gd name="connsiteY97" fmla="*/ 850654 h 2510778"/>
              <a:gd name="connsiteX98" fmla="*/ 1873188 w 8859915"/>
              <a:gd name="connsiteY98" fmla="*/ 1516479 h 2510778"/>
              <a:gd name="connsiteX99" fmla="*/ 1748901 w 8859915"/>
              <a:gd name="connsiteY99" fmla="*/ 1773931 h 2510778"/>
              <a:gd name="connsiteX100" fmla="*/ 1500326 w 8859915"/>
              <a:gd name="connsiteY100" fmla="*/ 2066894 h 2510778"/>
              <a:gd name="connsiteX101" fmla="*/ 1162975 w 8859915"/>
              <a:gd name="connsiteY101" fmla="*/ 2395368 h 2510778"/>
              <a:gd name="connsiteX102" fmla="*/ 0 w 8859915"/>
              <a:gd name="connsiteY102" fmla="*/ 2457512 h 2510778"/>
              <a:gd name="connsiteX0" fmla="*/ 0 w 8859915"/>
              <a:gd name="connsiteY0" fmla="*/ 2281315 h 2334581"/>
              <a:gd name="connsiteX1" fmla="*/ 0 w 8859915"/>
              <a:gd name="connsiteY1" fmla="*/ 1162728 h 2334581"/>
              <a:gd name="connsiteX2" fmla="*/ 284086 w 8859915"/>
              <a:gd name="connsiteY2" fmla="*/ 1136095 h 2334581"/>
              <a:gd name="connsiteX3" fmla="*/ 550416 w 8859915"/>
              <a:gd name="connsiteY3" fmla="*/ 1136095 h 2334581"/>
              <a:gd name="connsiteX4" fmla="*/ 834501 w 8859915"/>
              <a:gd name="connsiteY4" fmla="*/ 1100585 h 2334581"/>
              <a:gd name="connsiteX5" fmla="*/ 967666 w 8859915"/>
              <a:gd name="connsiteY5" fmla="*/ 1082829 h 2334581"/>
              <a:gd name="connsiteX6" fmla="*/ 1180730 w 8859915"/>
              <a:gd name="connsiteY6" fmla="*/ 1029563 h 2334581"/>
              <a:gd name="connsiteX7" fmla="*/ 1376039 w 8859915"/>
              <a:gd name="connsiteY7" fmla="*/ 869765 h 2334581"/>
              <a:gd name="connsiteX8" fmla="*/ 1518082 w 8859915"/>
              <a:gd name="connsiteY8" fmla="*/ 559047 h 2334581"/>
              <a:gd name="connsiteX9" fmla="*/ 1743969 w 8859915"/>
              <a:gd name="connsiteY9" fmla="*/ 264851 h 2334581"/>
              <a:gd name="connsiteX10" fmla="*/ 2053701 w 8859915"/>
              <a:gd name="connsiteY10" fmla="*/ 76200 h 2334581"/>
              <a:gd name="connsiteX11" fmla="*/ 2284274 w 8859915"/>
              <a:gd name="connsiteY11" fmla="*/ 259426 h 2334581"/>
              <a:gd name="connsiteX12" fmla="*/ 2389450 w 8859915"/>
              <a:gd name="connsiteY12" fmla="*/ 0 h 2334581"/>
              <a:gd name="connsiteX13" fmla="*/ 2494625 w 8859915"/>
              <a:gd name="connsiteY13" fmla="*/ 301594 h 2334581"/>
              <a:gd name="connsiteX14" fmla="*/ 2681056 w 8859915"/>
              <a:gd name="connsiteY14" fmla="*/ 630068 h 2334581"/>
              <a:gd name="connsiteX15" fmla="*/ 2840854 w 8859915"/>
              <a:gd name="connsiteY15" fmla="*/ 878643 h 2334581"/>
              <a:gd name="connsiteX16" fmla="*/ 3098307 w 8859915"/>
              <a:gd name="connsiteY16" fmla="*/ 1171606 h 2334581"/>
              <a:gd name="connsiteX17" fmla="*/ 3232630 w 8859915"/>
              <a:gd name="connsiteY17" fmla="*/ 1249189 h 2334581"/>
              <a:gd name="connsiteX18" fmla="*/ 3400148 w 8859915"/>
              <a:gd name="connsiteY18" fmla="*/ 1233750 h 2334581"/>
              <a:gd name="connsiteX19" fmla="*/ 3701988 w 8859915"/>
              <a:gd name="connsiteY19" fmla="*/ 1020686 h 2334581"/>
              <a:gd name="connsiteX20" fmla="*/ 3994952 w 8859915"/>
              <a:gd name="connsiteY20" fmla="*/ 745478 h 2334581"/>
              <a:gd name="connsiteX21" fmla="*/ 4234649 w 8859915"/>
              <a:gd name="connsiteY21" fmla="*/ 585680 h 2334581"/>
              <a:gd name="connsiteX22" fmla="*/ 4367814 w 8859915"/>
              <a:gd name="connsiteY22" fmla="*/ 612313 h 2334581"/>
              <a:gd name="connsiteX23" fmla="*/ 4509856 w 8859915"/>
              <a:gd name="connsiteY23" fmla="*/ 709967 h 2334581"/>
              <a:gd name="connsiteX24" fmla="*/ 4651899 w 8859915"/>
              <a:gd name="connsiteY24" fmla="*/ 923031 h 2334581"/>
              <a:gd name="connsiteX25" fmla="*/ 4705165 w 8859915"/>
              <a:gd name="connsiteY25" fmla="*/ 1002930 h 2334581"/>
              <a:gd name="connsiteX26" fmla="*/ 4714043 w 8859915"/>
              <a:gd name="connsiteY26" fmla="*/ 1118340 h 2334581"/>
              <a:gd name="connsiteX27" fmla="*/ 4811697 w 8859915"/>
              <a:gd name="connsiteY27" fmla="*/ 1189361 h 2334581"/>
              <a:gd name="connsiteX28" fmla="*/ 4918229 w 8859915"/>
              <a:gd name="connsiteY28" fmla="*/ 1233750 h 2334581"/>
              <a:gd name="connsiteX29" fmla="*/ 5051394 w 8859915"/>
              <a:gd name="connsiteY29" fmla="*/ 1322527 h 2334581"/>
              <a:gd name="connsiteX30" fmla="*/ 5228948 w 8859915"/>
              <a:gd name="connsiteY30" fmla="*/ 1358037 h 2334581"/>
              <a:gd name="connsiteX31" fmla="*/ 5379868 w 8859915"/>
              <a:gd name="connsiteY31" fmla="*/ 1269261 h 2334581"/>
              <a:gd name="connsiteX32" fmla="*/ 5548544 w 8859915"/>
              <a:gd name="connsiteY32" fmla="*/ 1171606 h 2334581"/>
              <a:gd name="connsiteX33" fmla="*/ 5823752 w 8859915"/>
              <a:gd name="connsiteY33" fmla="*/ 887521 h 2334581"/>
              <a:gd name="connsiteX34" fmla="*/ 6152225 w 8859915"/>
              <a:gd name="connsiteY34" fmla="*/ 612313 h 2334581"/>
              <a:gd name="connsiteX35" fmla="*/ 6267635 w 8859915"/>
              <a:gd name="connsiteY35" fmla="*/ 550169 h 2334581"/>
              <a:gd name="connsiteX36" fmla="*/ 6338656 w 8859915"/>
              <a:gd name="connsiteY36" fmla="*/ 567925 h 2334581"/>
              <a:gd name="connsiteX37" fmla="*/ 6445188 w 8859915"/>
              <a:gd name="connsiteY37" fmla="*/ 692212 h 2334581"/>
              <a:gd name="connsiteX38" fmla="*/ 6498454 w 8859915"/>
              <a:gd name="connsiteY38" fmla="*/ 816499 h 2334581"/>
              <a:gd name="connsiteX39" fmla="*/ 6498454 w 8859915"/>
              <a:gd name="connsiteY39" fmla="*/ 931909 h 2334581"/>
              <a:gd name="connsiteX40" fmla="*/ 6569476 w 8859915"/>
              <a:gd name="connsiteY40" fmla="*/ 1056196 h 2334581"/>
              <a:gd name="connsiteX41" fmla="*/ 6631619 w 8859915"/>
              <a:gd name="connsiteY41" fmla="*/ 1251505 h 2334581"/>
              <a:gd name="connsiteX42" fmla="*/ 6684886 w 8859915"/>
              <a:gd name="connsiteY42" fmla="*/ 1411303 h 2334581"/>
              <a:gd name="connsiteX43" fmla="*/ 6791418 w 8859915"/>
              <a:gd name="connsiteY43" fmla="*/ 1366915 h 2334581"/>
              <a:gd name="connsiteX44" fmla="*/ 6862439 w 8859915"/>
              <a:gd name="connsiteY44" fmla="*/ 1295893 h 2334581"/>
              <a:gd name="connsiteX45" fmla="*/ 7004482 w 8859915"/>
              <a:gd name="connsiteY45" fmla="*/ 1153851 h 2334581"/>
              <a:gd name="connsiteX46" fmla="*/ 7111013 w 8859915"/>
              <a:gd name="connsiteY46" fmla="*/ 1029563 h 2334581"/>
              <a:gd name="connsiteX47" fmla="*/ 7226423 w 8859915"/>
              <a:gd name="connsiteY47" fmla="*/ 985175 h 2334581"/>
              <a:gd name="connsiteX48" fmla="*/ 7111014 w 8859915"/>
              <a:gd name="connsiteY48" fmla="*/ 1180484 h 2334581"/>
              <a:gd name="connsiteX49" fmla="*/ 7031115 w 8859915"/>
              <a:gd name="connsiteY49" fmla="*/ 1331404 h 2334581"/>
              <a:gd name="connsiteX50" fmla="*/ 7066625 w 8859915"/>
              <a:gd name="connsiteY50" fmla="*/ 1393548 h 2334581"/>
              <a:gd name="connsiteX51" fmla="*/ 7164280 w 8859915"/>
              <a:gd name="connsiteY51" fmla="*/ 1402426 h 2334581"/>
              <a:gd name="connsiteX52" fmla="*/ 7528264 w 8859915"/>
              <a:gd name="connsiteY52" fmla="*/ 1136095 h 2334581"/>
              <a:gd name="connsiteX53" fmla="*/ 7688062 w 8859915"/>
              <a:gd name="connsiteY53" fmla="*/ 789866 h 2334581"/>
              <a:gd name="connsiteX54" fmla="*/ 7847860 w 8859915"/>
              <a:gd name="connsiteY54" fmla="*/ 434760 h 2334581"/>
              <a:gd name="connsiteX55" fmla="*/ 8034291 w 8859915"/>
              <a:gd name="connsiteY55" fmla="*/ 221695 h 2334581"/>
              <a:gd name="connsiteX56" fmla="*/ 8211845 w 8859915"/>
              <a:gd name="connsiteY56" fmla="*/ 186185 h 2334581"/>
              <a:gd name="connsiteX57" fmla="*/ 8362765 w 8859915"/>
              <a:gd name="connsiteY57" fmla="*/ 283839 h 2334581"/>
              <a:gd name="connsiteX58" fmla="*/ 8575829 w 8859915"/>
              <a:gd name="connsiteY58" fmla="*/ 630068 h 2334581"/>
              <a:gd name="connsiteX59" fmla="*/ 8691239 w 8859915"/>
              <a:gd name="connsiteY59" fmla="*/ 807622 h 2334581"/>
              <a:gd name="connsiteX60" fmla="*/ 8806649 w 8859915"/>
              <a:gd name="connsiteY60" fmla="*/ 967420 h 2334581"/>
              <a:gd name="connsiteX61" fmla="*/ 8859915 w 8859915"/>
              <a:gd name="connsiteY61" fmla="*/ 1056196 h 2334581"/>
              <a:gd name="connsiteX62" fmla="*/ 8859915 w 8859915"/>
              <a:gd name="connsiteY62" fmla="*/ 2334581 h 2334581"/>
              <a:gd name="connsiteX63" fmla="*/ 8637973 w 8859915"/>
              <a:gd name="connsiteY63" fmla="*/ 2263560 h 2334581"/>
              <a:gd name="connsiteX64" fmla="*/ 8522563 w 8859915"/>
              <a:gd name="connsiteY64" fmla="*/ 2139272 h 2334581"/>
              <a:gd name="connsiteX65" fmla="*/ 8327254 w 8859915"/>
              <a:gd name="connsiteY65" fmla="*/ 2023862 h 2334581"/>
              <a:gd name="connsiteX66" fmla="*/ 8131946 w 8859915"/>
              <a:gd name="connsiteY66" fmla="*/ 1943963 h 2334581"/>
              <a:gd name="connsiteX67" fmla="*/ 7785717 w 8859915"/>
              <a:gd name="connsiteY67" fmla="*/ 2050495 h 2334581"/>
              <a:gd name="connsiteX68" fmla="*/ 7217546 w 8859915"/>
              <a:gd name="connsiteY68" fmla="*/ 2272437 h 2334581"/>
              <a:gd name="connsiteX69" fmla="*/ 6977849 w 8859915"/>
              <a:gd name="connsiteY69" fmla="*/ 2228049 h 2334581"/>
              <a:gd name="connsiteX70" fmla="*/ 6800295 w 8859915"/>
              <a:gd name="connsiteY70" fmla="*/ 2174783 h 2334581"/>
              <a:gd name="connsiteX71" fmla="*/ 6755907 w 8859915"/>
              <a:gd name="connsiteY71" fmla="*/ 2059373 h 2334581"/>
              <a:gd name="connsiteX72" fmla="*/ 6604986 w 8859915"/>
              <a:gd name="connsiteY72" fmla="*/ 2006107 h 2334581"/>
              <a:gd name="connsiteX73" fmla="*/ 6365289 w 8859915"/>
              <a:gd name="connsiteY73" fmla="*/ 1881820 h 2334581"/>
              <a:gd name="connsiteX74" fmla="*/ 6116715 w 8859915"/>
              <a:gd name="connsiteY74" fmla="*/ 1810798 h 2334581"/>
              <a:gd name="connsiteX75" fmla="*/ 6019060 w 8859915"/>
              <a:gd name="connsiteY75" fmla="*/ 1793043 h 2334581"/>
              <a:gd name="connsiteX76" fmla="*/ 5814874 w 8859915"/>
              <a:gd name="connsiteY76" fmla="*/ 1846309 h 2334581"/>
              <a:gd name="connsiteX77" fmla="*/ 5433134 w 8859915"/>
              <a:gd name="connsiteY77" fmla="*/ 2094884 h 2334581"/>
              <a:gd name="connsiteX78" fmla="*/ 5317724 w 8859915"/>
              <a:gd name="connsiteY78" fmla="*/ 2059373 h 2334581"/>
              <a:gd name="connsiteX79" fmla="*/ 5033639 w 8859915"/>
              <a:gd name="connsiteY79" fmla="*/ 2103761 h 2334581"/>
              <a:gd name="connsiteX80" fmla="*/ 4714043 w 8859915"/>
              <a:gd name="connsiteY80" fmla="*/ 2077128 h 2334581"/>
              <a:gd name="connsiteX81" fmla="*/ 4500979 w 8859915"/>
              <a:gd name="connsiteY81" fmla="*/ 1943963 h 2334581"/>
              <a:gd name="connsiteX82" fmla="*/ 4296792 w 8859915"/>
              <a:gd name="connsiteY82" fmla="*/ 1624367 h 2334581"/>
              <a:gd name="connsiteX83" fmla="*/ 4163627 w 8859915"/>
              <a:gd name="connsiteY83" fmla="*/ 1606612 h 2334581"/>
              <a:gd name="connsiteX84" fmla="*/ 4065973 w 8859915"/>
              <a:gd name="connsiteY84" fmla="*/ 1739777 h 2334581"/>
              <a:gd name="connsiteX85" fmla="*/ 3817398 w 8859915"/>
              <a:gd name="connsiteY85" fmla="*/ 1890697 h 2334581"/>
              <a:gd name="connsiteX86" fmla="*/ 3382392 w 8859915"/>
              <a:gd name="connsiteY86" fmla="*/ 1970596 h 2334581"/>
              <a:gd name="connsiteX87" fmla="*/ 2876365 w 8859915"/>
              <a:gd name="connsiteY87" fmla="*/ 1961719 h 2334581"/>
              <a:gd name="connsiteX88" fmla="*/ 2565647 w 8859915"/>
              <a:gd name="connsiteY88" fmla="*/ 1784165 h 2334581"/>
              <a:gd name="connsiteX89" fmla="*/ 2343705 w 8859915"/>
              <a:gd name="connsiteY89" fmla="*/ 1100585 h 2334581"/>
              <a:gd name="connsiteX90" fmla="*/ 2237173 w 8859915"/>
              <a:gd name="connsiteY90" fmla="*/ 736600 h 2334581"/>
              <a:gd name="connsiteX91" fmla="*/ 2166152 w 8859915"/>
              <a:gd name="connsiteY91" fmla="*/ 150674 h 2334581"/>
              <a:gd name="connsiteX92" fmla="*/ 2121763 w 8859915"/>
              <a:gd name="connsiteY92" fmla="*/ 106286 h 2334581"/>
              <a:gd name="connsiteX93" fmla="*/ 2050742 w 8859915"/>
              <a:gd name="connsiteY93" fmla="*/ 186185 h 2334581"/>
              <a:gd name="connsiteX94" fmla="*/ 2024109 w 8859915"/>
              <a:gd name="connsiteY94" fmla="*/ 372616 h 2334581"/>
              <a:gd name="connsiteX95" fmla="*/ 2015231 w 8859915"/>
              <a:gd name="connsiteY95" fmla="*/ 417004 h 2334581"/>
              <a:gd name="connsiteX96" fmla="*/ 1988598 w 8859915"/>
              <a:gd name="connsiteY96" fmla="*/ 674457 h 2334581"/>
              <a:gd name="connsiteX97" fmla="*/ 1873188 w 8859915"/>
              <a:gd name="connsiteY97" fmla="*/ 1340282 h 2334581"/>
              <a:gd name="connsiteX98" fmla="*/ 1748901 w 8859915"/>
              <a:gd name="connsiteY98" fmla="*/ 1597734 h 2334581"/>
              <a:gd name="connsiteX99" fmla="*/ 1500326 w 8859915"/>
              <a:gd name="connsiteY99" fmla="*/ 1890697 h 2334581"/>
              <a:gd name="connsiteX100" fmla="*/ 1162975 w 8859915"/>
              <a:gd name="connsiteY100" fmla="*/ 2219171 h 2334581"/>
              <a:gd name="connsiteX101" fmla="*/ 0 w 8859915"/>
              <a:gd name="connsiteY101" fmla="*/ 2281315 h 2334581"/>
              <a:gd name="connsiteX0" fmla="*/ 0 w 8859915"/>
              <a:gd name="connsiteY0" fmla="*/ 2230515 h 2283781"/>
              <a:gd name="connsiteX1" fmla="*/ 0 w 8859915"/>
              <a:gd name="connsiteY1" fmla="*/ 1111928 h 2283781"/>
              <a:gd name="connsiteX2" fmla="*/ 284086 w 8859915"/>
              <a:gd name="connsiteY2" fmla="*/ 1085295 h 2283781"/>
              <a:gd name="connsiteX3" fmla="*/ 550416 w 8859915"/>
              <a:gd name="connsiteY3" fmla="*/ 1085295 h 2283781"/>
              <a:gd name="connsiteX4" fmla="*/ 834501 w 8859915"/>
              <a:gd name="connsiteY4" fmla="*/ 1049785 h 2283781"/>
              <a:gd name="connsiteX5" fmla="*/ 967666 w 8859915"/>
              <a:gd name="connsiteY5" fmla="*/ 1032029 h 2283781"/>
              <a:gd name="connsiteX6" fmla="*/ 1180730 w 8859915"/>
              <a:gd name="connsiteY6" fmla="*/ 978763 h 2283781"/>
              <a:gd name="connsiteX7" fmla="*/ 1376039 w 8859915"/>
              <a:gd name="connsiteY7" fmla="*/ 818965 h 2283781"/>
              <a:gd name="connsiteX8" fmla="*/ 1518082 w 8859915"/>
              <a:gd name="connsiteY8" fmla="*/ 508247 h 2283781"/>
              <a:gd name="connsiteX9" fmla="*/ 1743969 w 8859915"/>
              <a:gd name="connsiteY9" fmla="*/ 214051 h 2283781"/>
              <a:gd name="connsiteX10" fmla="*/ 2053701 w 8859915"/>
              <a:gd name="connsiteY10" fmla="*/ 25400 h 2283781"/>
              <a:gd name="connsiteX11" fmla="*/ 2284274 w 8859915"/>
              <a:gd name="connsiteY11" fmla="*/ 208626 h 2283781"/>
              <a:gd name="connsiteX12" fmla="*/ 2554550 w 8859915"/>
              <a:gd name="connsiteY12" fmla="*/ 0 h 2283781"/>
              <a:gd name="connsiteX13" fmla="*/ 2494625 w 8859915"/>
              <a:gd name="connsiteY13" fmla="*/ 250794 h 2283781"/>
              <a:gd name="connsiteX14" fmla="*/ 2681056 w 8859915"/>
              <a:gd name="connsiteY14" fmla="*/ 579268 h 2283781"/>
              <a:gd name="connsiteX15" fmla="*/ 2840854 w 8859915"/>
              <a:gd name="connsiteY15" fmla="*/ 827843 h 2283781"/>
              <a:gd name="connsiteX16" fmla="*/ 3098307 w 8859915"/>
              <a:gd name="connsiteY16" fmla="*/ 1120806 h 2283781"/>
              <a:gd name="connsiteX17" fmla="*/ 3232630 w 8859915"/>
              <a:gd name="connsiteY17" fmla="*/ 1198389 h 2283781"/>
              <a:gd name="connsiteX18" fmla="*/ 3400148 w 8859915"/>
              <a:gd name="connsiteY18" fmla="*/ 1182950 h 2283781"/>
              <a:gd name="connsiteX19" fmla="*/ 3701988 w 8859915"/>
              <a:gd name="connsiteY19" fmla="*/ 969886 h 2283781"/>
              <a:gd name="connsiteX20" fmla="*/ 3994952 w 8859915"/>
              <a:gd name="connsiteY20" fmla="*/ 694678 h 2283781"/>
              <a:gd name="connsiteX21" fmla="*/ 4234649 w 8859915"/>
              <a:gd name="connsiteY21" fmla="*/ 534880 h 2283781"/>
              <a:gd name="connsiteX22" fmla="*/ 4367814 w 8859915"/>
              <a:gd name="connsiteY22" fmla="*/ 561513 h 2283781"/>
              <a:gd name="connsiteX23" fmla="*/ 4509856 w 8859915"/>
              <a:gd name="connsiteY23" fmla="*/ 659167 h 2283781"/>
              <a:gd name="connsiteX24" fmla="*/ 4651899 w 8859915"/>
              <a:gd name="connsiteY24" fmla="*/ 872231 h 2283781"/>
              <a:gd name="connsiteX25" fmla="*/ 4705165 w 8859915"/>
              <a:gd name="connsiteY25" fmla="*/ 952130 h 2283781"/>
              <a:gd name="connsiteX26" fmla="*/ 4714043 w 8859915"/>
              <a:gd name="connsiteY26" fmla="*/ 1067540 h 2283781"/>
              <a:gd name="connsiteX27" fmla="*/ 4811697 w 8859915"/>
              <a:gd name="connsiteY27" fmla="*/ 1138561 h 2283781"/>
              <a:gd name="connsiteX28" fmla="*/ 4918229 w 8859915"/>
              <a:gd name="connsiteY28" fmla="*/ 1182950 h 2283781"/>
              <a:gd name="connsiteX29" fmla="*/ 5051394 w 8859915"/>
              <a:gd name="connsiteY29" fmla="*/ 1271727 h 2283781"/>
              <a:gd name="connsiteX30" fmla="*/ 5228948 w 8859915"/>
              <a:gd name="connsiteY30" fmla="*/ 1307237 h 2283781"/>
              <a:gd name="connsiteX31" fmla="*/ 5379868 w 8859915"/>
              <a:gd name="connsiteY31" fmla="*/ 1218461 h 2283781"/>
              <a:gd name="connsiteX32" fmla="*/ 5548544 w 8859915"/>
              <a:gd name="connsiteY32" fmla="*/ 1120806 h 2283781"/>
              <a:gd name="connsiteX33" fmla="*/ 5823752 w 8859915"/>
              <a:gd name="connsiteY33" fmla="*/ 836721 h 2283781"/>
              <a:gd name="connsiteX34" fmla="*/ 6152225 w 8859915"/>
              <a:gd name="connsiteY34" fmla="*/ 561513 h 2283781"/>
              <a:gd name="connsiteX35" fmla="*/ 6267635 w 8859915"/>
              <a:gd name="connsiteY35" fmla="*/ 499369 h 2283781"/>
              <a:gd name="connsiteX36" fmla="*/ 6338656 w 8859915"/>
              <a:gd name="connsiteY36" fmla="*/ 517125 h 2283781"/>
              <a:gd name="connsiteX37" fmla="*/ 6445188 w 8859915"/>
              <a:gd name="connsiteY37" fmla="*/ 641412 h 2283781"/>
              <a:gd name="connsiteX38" fmla="*/ 6498454 w 8859915"/>
              <a:gd name="connsiteY38" fmla="*/ 765699 h 2283781"/>
              <a:gd name="connsiteX39" fmla="*/ 6498454 w 8859915"/>
              <a:gd name="connsiteY39" fmla="*/ 881109 h 2283781"/>
              <a:gd name="connsiteX40" fmla="*/ 6569476 w 8859915"/>
              <a:gd name="connsiteY40" fmla="*/ 1005396 h 2283781"/>
              <a:gd name="connsiteX41" fmla="*/ 6631619 w 8859915"/>
              <a:gd name="connsiteY41" fmla="*/ 1200705 h 2283781"/>
              <a:gd name="connsiteX42" fmla="*/ 6684886 w 8859915"/>
              <a:gd name="connsiteY42" fmla="*/ 1360503 h 2283781"/>
              <a:gd name="connsiteX43" fmla="*/ 6791418 w 8859915"/>
              <a:gd name="connsiteY43" fmla="*/ 1316115 h 2283781"/>
              <a:gd name="connsiteX44" fmla="*/ 6862439 w 8859915"/>
              <a:gd name="connsiteY44" fmla="*/ 1245093 h 2283781"/>
              <a:gd name="connsiteX45" fmla="*/ 7004482 w 8859915"/>
              <a:gd name="connsiteY45" fmla="*/ 1103051 h 2283781"/>
              <a:gd name="connsiteX46" fmla="*/ 7111013 w 8859915"/>
              <a:gd name="connsiteY46" fmla="*/ 978763 h 2283781"/>
              <a:gd name="connsiteX47" fmla="*/ 7226423 w 8859915"/>
              <a:gd name="connsiteY47" fmla="*/ 934375 h 2283781"/>
              <a:gd name="connsiteX48" fmla="*/ 7111014 w 8859915"/>
              <a:gd name="connsiteY48" fmla="*/ 1129684 h 2283781"/>
              <a:gd name="connsiteX49" fmla="*/ 7031115 w 8859915"/>
              <a:gd name="connsiteY49" fmla="*/ 1280604 h 2283781"/>
              <a:gd name="connsiteX50" fmla="*/ 7066625 w 8859915"/>
              <a:gd name="connsiteY50" fmla="*/ 1342748 h 2283781"/>
              <a:gd name="connsiteX51" fmla="*/ 7164280 w 8859915"/>
              <a:gd name="connsiteY51" fmla="*/ 1351626 h 2283781"/>
              <a:gd name="connsiteX52" fmla="*/ 7528264 w 8859915"/>
              <a:gd name="connsiteY52" fmla="*/ 1085295 h 2283781"/>
              <a:gd name="connsiteX53" fmla="*/ 7688062 w 8859915"/>
              <a:gd name="connsiteY53" fmla="*/ 739066 h 2283781"/>
              <a:gd name="connsiteX54" fmla="*/ 7847860 w 8859915"/>
              <a:gd name="connsiteY54" fmla="*/ 383960 h 2283781"/>
              <a:gd name="connsiteX55" fmla="*/ 8034291 w 8859915"/>
              <a:gd name="connsiteY55" fmla="*/ 170895 h 2283781"/>
              <a:gd name="connsiteX56" fmla="*/ 8211845 w 8859915"/>
              <a:gd name="connsiteY56" fmla="*/ 135385 h 2283781"/>
              <a:gd name="connsiteX57" fmla="*/ 8362765 w 8859915"/>
              <a:gd name="connsiteY57" fmla="*/ 233039 h 2283781"/>
              <a:gd name="connsiteX58" fmla="*/ 8575829 w 8859915"/>
              <a:gd name="connsiteY58" fmla="*/ 579268 h 2283781"/>
              <a:gd name="connsiteX59" fmla="*/ 8691239 w 8859915"/>
              <a:gd name="connsiteY59" fmla="*/ 756822 h 2283781"/>
              <a:gd name="connsiteX60" fmla="*/ 8806649 w 8859915"/>
              <a:gd name="connsiteY60" fmla="*/ 916620 h 2283781"/>
              <a:gd name="connsiteX61" fmla="*/ 8859915 w 8859915"/>
              <a:gd name="connsiteY61" fmla="*/ 1005396 h 2283781"/>
              <a:gd name="connsiteX62" fmla="*/ 8859915 w 8859915"/>
              <a:gd name="connsiteY62" fmla="*/ 2283781 h 2283781"/>
              <a:gd name="connsiteX63" fmla="*/ 8637973 w 8859915"/>
              <a:gd name="connsiteY63" fmla="*/ 2212760 h 2283781"/>
              <a:gd name="connsiteX64" fmla="*/ 8522563 w 8859915"/>
              <a:gd name="connsiteY64" fmla="*/ 2088472 h 2283781"/>
              <a:gd name="connsiteX65" fmla="*/ 8327254 w 8859915"/>
              <a:gd name="connsiteY65" fmla="*/ 1973062 h 2283781"/>
              <a:gd name="connsiteX66" fmla="*/ 8131946 w 8859915"/>
              <a:gd name="connsiteY66" fmla="*/ 1893163 h 2283781"/>
              <a:gd name="connsiteX67" fmla="*/ 7785717 w 8859915"/>
              <a:gd name="connsiteY67" fmla="*/ 1999695 h 2283781"/>
              <a:gd name="connsiteX68" fmla="*/ 7217546 w 8859915"/>
              <a:gd name="connsiteY68" fmla="*/ 2221637 h 2283781"/>
              <a:gd name="connsiteX69" fmla="*/ 6977849 w 8859915"/>
              <a:gd name="connsiteY69" fmla="*/ 2177249 h 2283781"/>
              <a:gd name="connsiteX70" fmla="*/ 6800295 w 8859915"/>
              <a:gd name="connsiteY70" fmla="*/ 2123983 h 2283781"/>
              <a:gd name="connsiteX71" fmla="*/ 6755907 w 8859915"/>
              <a:gd name="connsiteY71" fmla="*/ 2008573 h 2283781"/>
              <a:gd name="connsiteX72" fmla="*/ 6604986 w 8859915"/>
              <a:gd name="connsiteY72" fmla="*/ 1955307 h 2283781"/>
              <a:gd name="connsiteX73" fmla="*/ 6365289 w 8859915"/>
              <a:gd name="connsiteY73" fmla="*/ 1831020 h 2283781"/>
              <a:gd name="connsiteX74" fmla="*/ 6116715 w 8859915"/>
              <a:gd name="connsiteY74" fmla="*/ 1759998 h 2283781"/>
              <a:gd name="connsiteX75" fmla="*/ 6019060 w 8859915"/>
              <a:gd name="connsiteY75" fmla="*/ 1742243 h 2283781"/>
              <a:gd name="connsiteX76" fmla="*/ 5814874 w 8859915"/>
              <a:gd name="connsiteY76" fmla="*/ 1795509 h 2283781"/>
              <a:gd name="connsiteX77" fmla="*/ 5433134 w 8859915"/>
              <a:gd name="connsiteY77" fmla="*/ 2044084 h 2283781"/>
              <a:gd name="connsiteX78" fmla="*/ 5317724 w 8859915"/>
              <a:gd name="connsiteY78" fmla="*/ 2008573 h 2283781"/>
              <a:gd name="connsiteX79" fmla="*/ 5033639 w 8859915"/>
              <a:gd name="connsiteY79" fmla="*/ 2052961 h 2283781"/>
              <a:gd name="connsiteX80" fmla="*/ 4714043 w 8859915"/>
              <a:gd name="connsiteY80" fmla="*/ 2026328 h 2283781"/>
              <a:gd name="connsiteX81" fmla="*/ 4500979 w 8859915"/>
              <a:gd name="connsiteY81" fmla="*/ 1893163 h 2283781"/>
              <a:gd name="connsiteX82" fmla="*/ 4296792 w 8859915"/>
              <a:gd name="connsiteY82" fmla="*/ 1573567 h 2283781"/>
              <a:gd name="connsiteX83" fmla="*/ 4163627 w 8859915"/>
              <a:gd name="connsiteY83" fmla="*/ 1555812 h 2283781"/>
              <a:gd name="connsiteX84" fmla="*/ 4065973 w 8859915"/>
              <a:gd name="connsiteY84" fmla="*/ 1688977 h 2283781"/>
              <a:gd name="connsiteX85" fmla="*/ 3817398 w 8859915"/>
              <a:gd name="connsiteY85" fmla="*/ 1839897 h 2283781"/>
              <a:gd name="connsiteX86" fmla="*/ 3382392 w 8859915"/>
              <a:gd name="connsiteY86" fmla="*/ 1919796 h 2283781"/>
              <a:gd name="connsiteX87" fmla="*/ 2876365 w 8859915"/>
              <a:gd name="connsiteY87" fmla="*/ 1910919 h 2283781"/>
              <a:gd name="connsiteX88" fmla="*/ 2565647 w 8859915"/>
              <a:gd name="connsiteY88" fmla="*/ 1733365 h 2283781"/>
              <a:gd name="connsiteX89" fmla="*/ 2343705 w 8859915"/>
              <a:gd name="connsiteY89" fmla="*/ 1049785 h 2283781"/>
              <a:gd name="connsiteX90" fmla="*/ 2237173 w 8859915"/>
              <a:gd name="connsiteY90" fmla="*/ 685800 h 2283781"/>
              <a:gd name="connsiteX91" fmla="*/ 2166152 w 8859915"/>
              <a:gd name="connsiteY91" fmla="*/ 99874 h 2283781"/>
              <a:gd name="connsiteX92" fmla="*/ 2121763 w 8859915"/>
              <a:gd name="connsiteY92" fmla="*/ 55486 h 2283781"/>
              <a:gd name="connsiteX93" fmla="*/ 2050742 w 8859915"/>
              <a:gd name="connsiteY93" fmla="*/ 135385 h 2283781"/>
              <a:gd name="connsiteX94" fmla="*/ 2024109 w 8859915"/>
              <a:gd name="connsiteY94" fmla="*/ 321816 h 2283781"/>
              <a:gd name="connsiteX95" fmla="*/ 2015231 w 8859915"/>
              <a:gd name="connsiteY95" fmla="*/ 366204 h 2283781"/>
              <a:gd name="connsiteX96" fmla="*/ 1988598 w 8859915"/>
              <a:gd name="connsiteY96" fmla="*/ 623657 h 2283781"/>
              <a:gd name="connsiteX97" fmla="*/ 1873188 w 8859915"/>
              <a:gd name="connsiteY97" fmla="*/ 1289482 h 2283781"/>
              <a:gd name="connsiteX98" fmla="*/ 1748901 w 8859915"/>
              <a:gd name="connsiteY98" fmla="*/ 1546934 h 2283781"/>
              <a:gd name="connsiteX99" fmla="*/ 1500326 w 8859915"/>
              <a:gd name="connsiteY99" fmla="*/ 1839897 h 2283781"/>
              <a:gd name="connsiteX100" fmla="*/ 1162975 w 8859915"/>
              <a:gd name="connsiteY100" fmla="*/ 2168371 h 2283781"/>
              <a:gd name="connsiteX101" fmla="*/ 0 w 8859915"/>
              <a:gd name="connsiteY101" fmla="*/ 2230515 h 2283781"/>
              <a:gd name="connsiteX0" fmla="*/ 0 w 8859915"/>
              <a:gd name="connsiteY0" fmla="*/ 2230515 h 2283781"/>
              <a:gd name="connsiteX1" fmla="*/ 0 w 8859915"/>
              <a:gd name="connsiteY1" fmla="*/ 1111928 h 2283781"/>
              <a:gd name="connsiteX2" fmla="*/ 284086 w 8859915"/>
              <a:gd name="connsiteY2" fmla="*/ 1085295 h 2283781"/>
              <a:gd name="connsiteX3" fmla="*/ 550416 w 8859915"/>
              <a:gd name="connsiteY3" fmla="*/ 1085295 h 2283781"/>
              <a:gd name="connsiteX4" fmla="*/ 834501 w 8859915"/>
              <a:gd name="connsiteY4" fmla="*/ 1049785 h 2283781"/>
              <a:gd name="connsiteX5" fmla="*/ 967666 w 8859915"/>
              <a:gd name="connsiteY5" fmla="*/ 1032029 h 2283781"/>
              <a:gd name="connsiteX6" fmla="*/ 1180730 w 8859915"/>
              <a:gd name="connsiteY6" fmla="*/ 978763 h 2283781"/>
              <a:gd name="connsiteX7" fmla="*/ 1376039 w 8859915"/>
              <a:gd name="connsiteY7" fmla="*/ 818965 h 2283781"/>
              <a:gd name="connsiteX8" fmla="*/ 1518082 w 8859915"/>
              <a:gd name="connsiteY8" fmla="*/ 508247 h 2283781"/>
              <a:gd name="connsiteX9" fmla="*/ 1743969 w 8859915"/>
              <a:gd name="connsiteY9" fmla="*/ 214051 h 2283781"/>
              <a:gd name="connsiteX10" fmla="*/ 2053701 w 8859915"/>
              <a:gd name="connsiteY10" fmla="*/ 25400 h 2283781"/>
              <a:gd name="connsiteX11" fmla="*/ 2284274 w 8859915"/>
              <a:gd name="connsiteY11" fmla="*/ 208626 h 2283781"/>
              <a:gd name="connsiteX12" fmla="*/ 2554550 w 8859915"/>
              <a:gd name="connsiteY12" fmla="*/ 0 h 2283781"/>
              <a:gd name="connsiteX13" fmla="*/ 2494625 w 8859915"/>
              <a:gd name="connsiteY13" fmla="*/ 250794 h 2283781"/>
              <a:gd name="connsiteX14" fmla="*/ 2681056 w 8859915"/>
              <a:gd name="connsiteY14" fmla="*/ 579268 h 2283781"/>
              <a:gd name="connsiteX15" fmla="*/ 2840854 w 8859915"/>
              <a:gd name="connsiteY15" fmla="*/ 827843 h 2283781"/>
              <a:gd name="connsiteX16" fmla="*/ 3098307 w 8859915"/>
              <a:gd name="connsiteY16" fmla="*/ 1120806 h 2283781"/>
              <a:gd name="connsiteX17" fmla="*/ 3232630 w 8859915"/>
              <a:gd name="connsiteY17" fmla="*/ 1198389 h 2283781"/>
              <a:gd name="connsiteX18" fmla="*/ 3400148 w 8859915"/>
              <a:gd name="connsiteY18" fmla="*/ 1182950 h 2283781"/>
              <a:gd name="connsiteX19" fmla="*/ 3701988 w 8859915"/>
              <a:gd name="connsiteY19" fmla="*/ 969886 h 2283781"/>
              <a:gd name="connsiteX20" fmla="*/ 3994952 w 8859915"/>
              <a:gd name="connsiteY20" fmla="*/ 694678 h 2283781"/>
              <a:gd name="connsiteX21" fmla="*/ 4234649 w 8859915"/>
              <a:gd name="connsiteY21" fmla="*/ 534880 h 2283781"/>
              <a:gd name="connsiteX22" fmla="*/ 4367814 w 8859915"/>
              <a:gd name="connsiteY22" fmla="*/ 561513 h 2283781"/>
              <a:gd name="connsiteX23" fmla="*/ 4509856 w 8859915"/>
              <a:gd name="connsiteY23" fmla="*/ 659167 h 2283781"/>
              <a:gd name="connsiteX24" fmla="*/ 4651899 w 8859915"/>
              <a:gd name="connsiteY24" fmla="*/ 872231 h 2283781"/>
              <a:gd name="connsiteX25" fmla="*/ 4705165 w 8859915"/>
              <a:gd name="connsiteY25" fmla="*/ 952130 h 2283781"/>
              <a:gd name="connsiteX26" fmla="*/ 4714043 w 8859915"/>
              <a:gd name="connsiteY26" fmla="*/ 1067540 h 2283781"/>
              <a:gd name="connsiteX27" fmla="*/ 4811697 w 8859915"/>
              <a:gd name="connsiteY27" fmla="*/ 1138561 h 2283781"/>
              <a:gd name="connsiteX28" fmla="*/ 4918229 w 8859915"/>
              <a:gd name="connsiteY28" fmla="*/ 1182950 h 2283781"/>
              <a:gd name="connsiteX29" fmla="*/ 5051394 w 8859915"/>
              <a:gd name="connsiteY29" fmla="*/ 1271727 h 2283781"/>
              <a:gd name="connsiteX30" fmla="*/ 5228948 w 8859915"/>
              <a:gd name="connsiteY30" fmla="*/ 1307237 h 2283781"/>
              <a:gd name="connsiteX31" fmla="*/ 5379868 w 8859915"/>
              <a:gd name="connsiteY31" fmla="*/ 1218461 h 2283781"/>
              <a:gd name="connsiteX32" fmla="*/ 5548544 w 8859915"/>
              <a:gd name="connsiteY32" fmla="*/ 1120806 h 2283781"/>
              <a:gd name="connsiteX33" fmla="*/ 5823752 w 8859915"/>
              <a:gd name="connsiteY33" fmla="*/ 836721 h 2283781"/>
              <a:gd name="connsiteX34" fmla="*/ 6152225 w 8859915"/>
              <a:gd name="connsiteY34" fmla="*/ 561513 h 2283781"/>
              <a:gd name="connsiteX35" fmla="*/ 6267635 w 8859915"/>
              <a:gd name="connsiteY35" fmla="*/ 499369 h 2283781"/>
              <a:gd name="connsiteX36" fmla="*/ 6338656 w 8859915"/>
              <a:gd name="connsiteY36" fmla="*/ 517125 h 2283781"/>
              <a:gd name="connsiteX37" fmla="*/ 6445188 w 8859915"/>
              <a:gd name="connsiteY37" fmla="*/ 641412 h 2283781"/>
              <a:gd name="connsiteX38" fmla="*/ 6498454 w 8859915"/>
              <a:gd name="connsiteY38" fmla="*/ 765699 h 2283781"/>
              <a:gd name="connsiteX39" fmla="*/ 6498454 w 8859915"/>
              <a:gd name="connsiteY39" fmla="*/ 881109 h 2283781"/>
              <a:gd name="connsiteX40" fmla="*/ 6569476 w 8859915"/>
              <a:gd name="connsiteY40" fmla="*/ 1005396 h 2283781"/>
              <a:gd name="connsiteX41" fmla="*/ 6631619 w 8859915"/>
              <a:gd name="connsiteY41" fmla="*/ 1200705 h 2283781"/>
              <a:gd name="connsiteX42" fmla="*/ 6684886 w 8859915"/>
              <a:gd name="connsiteY42" fmla="*/ 1360503 h 2283781"/>
              <a:gd name="connsiteX43" fmla="*/ 6791418 w 8859915"/>
              <a:gd name="connsiteY43" fmla="*/ 1316115 h 2283781"/>
              <a:gd name="connsiteX44" fmla="*/ 6862439 w 8859915"/>
              <a:gd name="connsiteY44" fmla="*/ 1245093 h 2283781"/>
              <a:gd name="connsiteX45" fmla="*/ 7004482 w 8859915"/>
              <a:gd name="connsiteY45" fmla="*/ 1103051 h 2283781"/>
              <a:gd name="connsiteX46" fmla="*/ 7111013 w 8859915"/>
              <a:gd name="connsiteY46" fmla="*/ 978763 h 2283781"/>
              <a:gd name="connsiteX47" fmla="*/ 7226423 w 8859915"/>
              <a:gd name="connsiteY47" fmla="*/ 934375 h 2283781"/>
              <a:gd name="connsiteX48" fmla="*/ 7111014 w 8859915"/>
              <a:gd name="connsiteY48" fmla="*/ 1129684 h 2283781"/>
              <a:gd name="connsiteX49" fmla="*/ 7031115 w 8859915"/>
              <a:gd name="connsiteY49" fmla="*/ 1280604 h 2283781"/>
              <a:gd name="connsiteX50" fmla="*/ 7066625 w 8859915"/>
              <a:gd name="connsiteY50" fmla="*/ 1342748 h 2283781"/>
              <a:gd name="connsiteX51" fmla="*/ 7164280 w 8859915"/>
              <a:gd name="connsiteY51" fmla="*/ 1351626 h 2283781"/>
              <a:gd name="connsiteX52" fmla="*/ 7528264 w 8859915"/>
              <a:gd name="connsiteY52" fmla="*/ 1085295 h 2283781"/>
              <a:gd name="connsiteX53" fmla="*/ 7688062 w 8859915"/>
              <a:gd name="connsiteY53" fmla="*/ 739066 h 2283781"/>
              <a:gd name="connsiteX54" fmla="*/ 7847860 w 8859915"/>
              <a:gd name="connsiteY54" fmla="*/ 383960 h 2283781"/>
              <a:gd name="connsiteX55" fmla="*/ 8034291 w 8859915"/>
              <a:gd name="connsiteY55" fmla="*/ 170895 h 2283781"/>
              <a:gd name="connsiteX56" fmla="*/ 8211845 w 8859915"/>
              <a:gd name="connsiteY56" fmla="*/ 135385 h 2283781"/>
              <a:gd name="connsiteX57" fmla="*/ 8362765 w 8859915"/>
              <a:gd name="connsiteY57" fmla="*/ 233039 h 2283781"/>
              <a:gd name="connsiteX58" fmla="*/ 8575829 w 8859915"/>
              <a:gd name="connsiteY58" fmla="*/ 579268 h 2283781"/>
              <a:gd name="connsiteX59" fmla="*/ 8691239 w 8859915"/>
              <a:gd name="connsiteY59" fmla="*/ 756822 h 2283781"/>
              <a:gd name="connsiteX60" fmla="*/ 8806649 w 8859915"/>
              <a:gd name="connsiteY60" fmla="*/ 916620 h 2283781"/>
              <a:gd name="connsiteX61" fmla="*/ 8859915 w 8859915"/>
              <a:gd name="connsiteY61" fmla="*/ 1005396 h 2283781"/>
              <a:gd name="connsiteX62" fmla="*/ 8859915 w 8859915"/>
              <a:gd name="connsiteY62" fmla="*/ 2283781 h 2283781"/>
              <a:gd name="connsiteX63" fmla="*/ 8637973 w 8859915"/>
              <a:gd name="connsiteY63" fmla="*/ 2212760 h 2283781"/>
              <a:gd name="connsiteX64" fmla="*/ 8522563 w 8859915"/>
              <a:gd name="connsiteY64" fmla="*/ 2088472 h 2283781"/>
              <a:gd name="connsiteX65" fmla="*/ 8327254 w 8859915"/>
              <a:gd name="connsiteY65" fmla="*/ 1973062 h 2283781"/>
              <a:gd name="connsiteX66" fmla="*/ 8131946 w 8859915"/>
              <a:gd name="connsiteY66" fmla="*/ 1893163 h 2283781"/>
              <a:gd name="connsiteX67" fmla="*/ 7785717 w 8859915"/>
              <a:gd name="connsiteY67" fmla="*/ 1999695 h 2283781"/>
              <a:gd name="connsiteX68" fmla="*/ 7217546 w 8859915"/>
              <a:gd name="connsiteY68" fmla="*/ 2221637 h 2283781"/>
              <a:gd name="connsiteX69" fmla="*/ 6977849 w 8859915"/>
              <a:gd name="connsiteY69" fmla="*/ 2177249 h 2283781"/>
              <a:gd name="connsiteX70" fmla="*/ 6800295 w 8859915"/>
              <a:gd name="connsiteY70" fmla="*/ 2123983 h 2283781"/>
              <a:gd name="connsiteX71" fmla="*/ 6755907 w 8859915"/>
              <a:gd name="connsiteY71" fmla="*/ 2008573 h 2283781"/>
              <a:gd name="connsiteX72" fmla="*/ 6604986 w 8859915"/>
              <a:gd name="connsiteY72" fmla="*/ 1955307 h 2283781"/>
              <a:gd name="connsiteX73" fmla="*/ 6365289 w 8859915"/>
              <a:gd name="connsiteY73" fmla="*/ 1831020 h 2283781"/>
              <a:gd name="connsiteX74" fmla="*/ 6116715 w 8859915"/>
              <a:gd name="connsiteY74" fmla="*/ 1759998 h 2283781"/>
              <a:gd name="connsiteX75" fmla="*/ 6019060 w 8859915"/>
              <a:gd name="connsiteY75" fmla="*/ 1742243 h 2283781"/>
              <a:gd name="connsiteX76" fmla="*/ 5814874 w 8859915"/>
              <a:gd name="connsiteY76" fmla="*/ 1795509 h 2283781"/>
              <a:gd name="connsiteX77" fmla="*/ 5433134 w 8859915"/>
              <a:gd name="connsiteY77" fmla="*/ 2044084 h 2283781"/>
              <a:gd name="connsiteX78" fmla="*/ 5317724 w 8859915"/>
              <a:gd name="connsiteY78" fmla="*/ 2008573 h 2283781"/>
              <a:gd name="connsiteX79" fmla="*/ 5033639 w 8859915"/>
              <a:gd name="connsiteY79" fmla="*/ 2052961 h 2283781"/>
              <a:gd name="connsiteX80" fmla="*/ 4714043 w 8859915"/>
              <a:gd name="connsiteY80" fmla="*/ 2026328 h 2283781"/>
              <a:gd name="connsiteX81" fmla="*/ 4500979 w 8859915"/>
              <a:gd name="connsiteY81" fmla="*/ 1893163 h 2283781"/>
              <a:gd name="connsiteX82" fmla="*/ 4296792 w 8859915"/>
              <a:gd name="connsiteY82" fmla="*/ 1573567 h 2283781"/>
              <a:gd name="connsiteX83" fmla="*/ 4163627 w 8859915"/>
              <a:gd name="connsiteY83" fmla="*/ 1555812 h 2283781"/>
              <a:gd name="connsiteX84" fmla="*/ 4065973 w 8859915"/>
              <a:gd name="connsiteY84" fmla="*/ 1688977 h 2283781"/>
              <a:gd name="connsiteX85" fmla="*/ 3817398 w 8859915"/>
              <a:gd name="connsiteY85" fmla="*/ 1839897 h 2283781"/>
              <a:gd name="connsiteX86" fmla="*/ 3382392 w 8859915"/>
              <a:gd name="connsiteY86" fmla="*/ 1919796 h 2283781"/>
              <a:gd name="connsiteX87" fmla="*/ 2876365 w 8859915"/>
              <a:gd name="connsiteY87" fmla="*/ 1910919 h 2283781"/>
              <a:gd name="connsiteX88" fmla="*/ 2565647 w 8859915"/>
              <a:gd name="connsiteY88" fmla="*/ 1733365 h 2283781"/>
              <a:gd name="connsiteX89" fmla="*/ 2343705 w 8859915"/>
              <a:gd name="connsiteY89" fmla="*/ 1049785 h 2283781"/>
              <a:gd name="connsiteX90" fmla="*/ 2237173 w 8859915"/>
              <a:gd name="connsiteY90" fmla="*/ 685800 h 2283781"/>
              <a:gd name="connsiteX91" fmla="*/ 2166152 w 8859915"/>
              <a:gd name="connsiteY91" fmla="*/ 99874 h 2283781"/>
              <a:gd name="connsiteX92" fmla="*/ 2121763 w 8859915"/>
              <a:gd name="connsiteY92" fmla="*/ 55486 h 2283781"/>
              <a:gd name="connsiteX93" fmla="*/ 2050742 w 8859915"/>
              <a:gd name="connsiteY93" fmla="*/ 135385 h 2283781"/>
              <a:gd name="connsiteX94" fmla="*/ 2024109 w 8859915"/>
              <a:gd name="connsiteY94" fmla="*/ 321816 h 2283781"/>
              <a:gd name="connsiteX95" fmla="*/ 2015231 w 8859915"/>
              <a:gd name="connsiteY95" fmla="*/ 366204 h 2283781"/>
              <a:gd name="connsiteX96" fmla="*/ 1988598 w 8859915"/>
              <a:gd name="connsiteY96" fmla="*/ 623657 h 2283781"/>
              <a:gd name="connsiteX97" fmla="*/ 1873188 w 8859915"/>
              <a:gd name="connsiteY97" fmla="*/ 1289482 h 2283781"/>
              <a:gd name="connsiteX98" fmla="*/ 1748901 w 8859915"/>
              <a:gd name="connsiteY98" fmla="*/ 1546934 h 2283781"/>
              <a:gd name="connsiteX99" fmla="*/ 1500326 w 8859915"/>
              <a:gd name="connsiteY99" fmla="*/ 1839897 h 2283781"/>
              <a:gd name="connsiteX100" fmla="*/ 1162975 w 8859915"/>
              <a:gd name="connsiteY100" fmla="*/ 2168371 h 2283781"/>
              <a:gd name="connsiteX101" fmla="*/ 0 w 8859915"/>
              <a:gd name="connsiteY101" fmla="*/ 2230515 h 2283781"/>
              <a:gd name="connsiteX0" fmla="*/ 0 w 8859915"/>
              <a:gd name="connsiteY0" fmla="*/ 2205115 h 2258381"/>
              <a:gd name="connsiteX1" fmla="*/ 0 w 8859915"/>
              <a:gd name="connsiteY1" fmla="*/ 1086528 h 2258381"/>
              <a:gd name="connsiteX2" fmla="*/ 284086 w 8859915"/>
              <a:gd name="connsiteY2" fmla="*/ 1059895 h 2258381"/>
              <a:gd name="connsiteX3" fmla="*/ 550416 w 8859915"/>
              <a:gd name="connsiteY3" fmla="*/ 1059895 h 2258381"/>
              <a:gd name="connsiteX4" fmla="*/ 834501 w 8859915"/>
              <a:gd name="connsiteY4" fmla="*/ 1024385 h 2258381"/>
              <a:gd name="connsiteX5" fmla="*/ 967666 w 8859915"/>
              <a:gd name="connsiteY5" fmla="*/ 1006629 h 2258381"/>
              <a:gd name="connsiteX6" fmla="*/ 1180730 w 8859915"/>
              <a:gd name="connsiteY6" fmla="*/ 953363 h 2258381"/>
              <a:gd name="connsiteX7" fmla="*/ 1376039 w 8859915"/>
              <a:gd name="connsiteY7" fmla="*/ 793565 h 2258381"/>
              <a:gd name="connsiteX8" fmla="*/ 1518082 w 8859915"/>
              <a:gd name="connsiteY8" fmla="*/ 482847 h 2258381"/>
              <a:gd name="connsiteX9" fmla="*/ 1743969 w 8859915"/>
              <a:gd name="connsiteY9" fmla="*/ 188651 h 2258381"/>
              <a:gd name="connsiteX10" fmla="*/ 2053701 w 8859915"/>
              <a:gd name="connsiteY10" fmla="*/ 0 h 2258381"/>
              <a:gd name="connsiteX11" fmla="*/ 2284274 w 8859915"/>
              <a:gd name="connsiteY11" fmla="*/ 183226 h 2258381"/>
              <a:gd name="connsiteX12" fmla="*/ 2494625 w 8859915"/>
              <a:gd name="connsiteY12" fmla="*/ 225394 h 2258381"/>
              <a:gd name="connsiteX13" fmla="*/ 2681056 w 8859915"/>
              <a:gd name="connsiteY13" fmla="*/ 553868 h 2258381"/>
              <a:gd name="connsiteX14" fmla="*/ 2840854 w 8859915"/>
              <a:gd name="connsiteY14" fmla="*/ 802443 h 2258381"/>
              <a:gd name="connsiteX15" fmla="*/ 3098307 w 8859915"/>
              <a:gd name="connsiteY15" fmla="*/ 1095406 h 2258381"/>
              <a:gd name="connsiteX16" fmla="*/ 3232630 w 8859915"/>
              <a:gd name="connsiteY16" fmla="*/ 1172989 h 2258381"/>
              <a:gd name="connsiteX17" fmla="*/ 3400148 w 8859915"/>
              <a:gd name="connsiteY17" fmla="*/ 1157550 h 2258381"/>
              <a:gd name="connsiteX18" fmla="*/ 3701988 w 8859915"/>
              <a:gd name="connsiteY18" fmla="*/ 944486 h 2258381"/>
              <a:gd name="connsiteX19" fmla="*/ 3994952 w 8859915"/>
              <a:gd name="connsiteY19" fmla="*/ 669278 h 2258381"/>
              <a:gd name="connsiteX20" fmla="*/ 4234649 w 8859915"/>
              <a:gd name="connsiteY20" fmla="*/ 509480 h 2258381"/>
              <a:gd name="connsiteX21" fmla="*/ 4367814 w 8859915"/>
              <a:gd name="connsiteY21" fmla="*/ 536113 h 2258381"/>
              <a:gd name="connsiteX22" fmla="*/ 4509856 w 8859915"/>
              <a:gd name="connsiteY22" fmla="*/ 633767 h 2258381"/>
              <a:gd name="connsiteX23" fmla="*/ 4651899 w 8859915"/>
              <a:gd name="connsiteY23" fmla="*/ 846831 h 2258381"/>
              <a:gd name="connsiteX24" fmla="*/ 4705165 w 8859915"/>
              <a:gd name="connsiteY24" fmla="*/ 926730 h 2258381"/>
              <a:gd name="connsiteX25" fmla="*/ 4714043 w 8859915"/>
              <a:gd name="connsiteY25" fmla="*/ 1042140 h 2258381"/>
              <a:gd name="connsiteX26" fmla="*/ 4811697 w 8859915"/>
              <a:gd name="connsiteY26" fmla="*/ 1113161 h 2258381"/>
              <a:gd name="connsiteX27" fmla="*/ 4918229 w 8859915"/>
              <a:gd name="connsiteY27" fmla="*/ 1157550 h 2258381"/>
              <a:gd name="connsiteX28" fmla="*/ 5051394 w 8859915"/>
              <a:gd name="connsiteY28" fmla="*/ 1246327 h 2258381"/>
              <a:gd name="connsiteX29" fmla="*/ 5228948 w 8859915"/>
              <a:gd name="connsiteY29" fmla="*/ 1281837 h 2258381"/>
              <a:gd name="connsiteX30" fmla="*/ 5379868 w 8859915"/>
              <a:gd name="connsiteY30" fmla="*/ 1193061 h 2258381"/>
              <a:gd name="connsiteX31" fmla="*/ 5548544 w 8859915"/>
              <a:gd name="connsiteY31" fmla="*/ 1095406 h 2258381"/>
              <a:gd name="connsiteX32" fmla="*/ 5823752 w 8859915"/>
              <a:gd name="connsiteY32" fmla="*/ 811321 h 2258381"/>
              <a:gd name="connsiteX33" fmla="*/ 6152225 w 8859915"/>
              <a:gd name="connsiteY33" fmla="*/ 536113 h 2258381"/>
              <a:gd name="connsiteX34" fmla="*/ 6267635 w 8859915"/>
              <a:gd name="connsiteY34" fmla="*/ 473969 h 2258381"/>
              <a:gd name="connsiteX35" fmla="*/ 6338656 w 8859915"/>
              <a:gd name="connsiteY35" fmla="*/ 491725 h 2258381"/>
              <a:gd name="connsiteX36" fmla="*/ 6445188 w 8859915"/>
              <a:gd name="connsiteY36" fmla="*/ 616012 h 2258381"/>
              <a:gd name="connsiteX37" fmla="*/ 6498454 w 8859915"/>
              <a:gd name="connsiteY37" fmla="*/ 740299 h 2258381"/>
              <a:gd name="connsiteX38" fmla="*/ 6498454 w 8859915"/>
              <a:gd name="connsiteY38" fmla="*/ 855709 h 2258381"/>
              <a:gd name="connsiteX39" fmla="*/ 6569476 w 8859915"/>
              <a:gd name="connsiteY39" fmla="*/ 979996 h 2258381"/>
              <a:gd name="connsiteX40" fmla="*/ 6631619 w 8859915"/>
              <a:gd name="connsiteY40" fmla="*/ 1175305 h 2258381"/>
              <a:gd name="connsiteX41" fmla="*/ 6684886 w 8859915"/>
              <a:gd name="connsiteY41" fmla="*/ 1335103 h 2258381"/>
              <a:gd name="connsiteX42" fmla="*/ 6791418 w 8859915"/>
              <a:gd name="connsiteY42" fmla="*/ 1290715 h 2258381"/>
              <a:gd name="connsiteX43" fmla="*/ 6862439 w 8859915"/>
              <a:gd name="connsiteY43" fmla="*/ 1219693 h 2258381"/>
              <a:gd name="connsiteX44" fmla="*/ 7004482 w 8859915"/>
              <a:gd name="connsiteY44" fmla="*/ 1077651 h 2258381"/>
              <a:gd name="connsiteX45" fmla="*/ 7111013 w 8859915"/>
              <a:gd name="connsiteY45" fmla="*/ 953363 h 2258381"/>
              <a:gd name="connsiteX46" fmla="*/ 7226423 w 8859915"/>
              <a:gd name="connsiteY46" fmla="*/ 908975 h 2258381"/>
              <a:gd name="connsiteX47" fmla="*/ 7111014 w 8859915"/>
              <a:gd name="connsiteY47" fmla="*/ 1104284 h 2258381"/>
              <a:gd name="connsiteX48" fmla="*/ 7031115 w 8859915"/>
              <a:gd name="connsiteY48" fmla="*/ 1255204 h 2258381"/>
              <a:gd name="connsiteX49" fmla="*/ 7066625 w 8859915"/>
              <a:gd name="connsiteY49" fmla="*/ 1317348 h 2258381"/>
              <a:gd name="connsiteX50" fmla="*/ 7164280 w 8859915"/>
              <a:gd name="connsiteY50" fmla="*/ 1326226 h 2258381"/>
              <a:gd name="connsiteX51" fmla="*/ 7528264 w 8859915"/>
              <a:gd name="connsiteY51" fmla="*/ 1059895 h 2258381"/>
              <a:gd name="connsiteX52" fmla="*/ 7688062 w 8859915"/>
              <a:gd name="connsiteY52" fmla="*/ 713666 h 2258381"/>
              <a:gd name="connsiteX53" fmla="*/ 7847860 w 8859915"/>
              <a:gd name="connsiteY53" fmla="*/ 358560 h 2258381"/>
              <a:gd name="connsiteX54" fmla="*/ 8034291 w 8859915"/>
              <a:gd name="connsiteY54" fmla="*/ 145495 h 2258381"/>
              <a:gd name="connsiteX55" fmla="*/ 8211845 w 8859915"/>
              <a:gd name="connsiteY55" fmla="*/ 109985 h 2258381"/>
              <a:gd name="connsiteX56" fmla="*/ 8362765 w 8859915"/>
              <a:gd name="connsiteY56" fmla="*/ 207639 h 2258381"/>
              <a:gd name="connsiteX57" fmla="*/ 8575829 w 8859915"/>
              <a:gd name="connsiteY57" fmla="*/ 553868 h 2258381"/>
              <a:gd name="connsiteX58" fmla="*/ 8691239 w 8859915"/>
              <a:gd name="connsiteY58" fmla="*/ 731422 h 2258381"/>
              <a:gd name="connsiteX59" fmla="*/ 8806649 w 8859915"/>
              <a:gd name="connsiteY59" fmla="*/ 891220 h 2258381"/>
              <a:gd name="connsiteX60" fmla="*/ 8859915 w 8859915"/>
              <a:gd name="connsiteY60" fmla="*/ 979996 h 2258381"/>
              <a:gd name="connsiteX61" fmla="*/ 8859915 w 8859915"/>
              <a:gd name="connsiteY61" fmla="*/ 2258381 h 2258381"/>
              <a:gd name="connsiteX62" fmla="*/ 8637973 w 8859915"/>
              <a:gd name="connsiteY62" fmla="*/ 2187360 h 2258381"/>
              <a:gd name="connsiteX63" fmla="*/ 8522563 w 8859915"/>
              <a:gd name="connsiteY63" fmla="*/ 2063072 h 2258381"/>
              <a:gd name="connsiteX64" fmla="*/ 8327254 w 8859915"/>
              <a:gd name="connsiteY64" fmla="*/ 1947662 h 2258381"/>
              <a:gd name="connsiteX65" fmla="*/ 8131946 w 8859915"/>
              <a:gd name="connsiteY65" fmla="*/ 1867763 h 2258381"/>
              <a:gd name="connsiteX66" fmla="*/ 7785717 w 8859915"/>
              <a:gd name="connsiteY66" fmla="*/ 1974295 h 2258381"/>
              <a:gd name="connsiteX67" fmla="*/ 7217546 w 8859915"/>
              <a:gd name="connsiteY67" fmla="*/ 2196237 h 2258381"/>
              <a:gd name="connsiteX68" fmla="*/ 6977849 w 8859915"/>
              <a:gd name="connsiteY68" fmla="*/ 2151849 h 2258381"/>
              <a:gd name="connsiteX69" fmla="*/ 6800295 w 8859915"/>
              <a:gd name="connsiteY69" fmla="*/ 2098583 h 2258381"/>
              <a:gd name="connsiteX70" fmla="*/ 6755907 w 8859915"/>
              <a:gd name="connsiteY70" fmla="*/ 1983173 h 2258381"/>
              <a:gd name="connsiteX71" fmla="*/ 6604986 w 8859915"/>
              <a:gd name="connsiteY71" fmla="*/ 1929907 h 2258381"/>
              <a:gd name="connsiteX72" fmla="*/ 6365289 w 8859915"/>
              <a:gd name="connsiteY72" fmla="*/ 1805620 h 2258381"/>
              <a:gd name="connsiteX73" fmla="*/ 6116715 w 8859915"/>
              <a:gd name="connsiteY73" fmla="*/ 1734598 h 2258381"/>
              <a:gd name="connsiteX74" fmla="*/ 6019060 w 8859915"/>
              <a:gd name="connsiteY74" fmla="*/ 1716843 h 2258381"/>
              <a:gd name="connsiteX75" fmla="*/ 5814874 w 8859915"/>
              <a:gd name="connsiteY75" fmla="*/ 1770109 h 2258381"/>
              <a:gd name="connsiteX76" fmla="*/ 5433134 w 8859915"/>
              <a:gd name="connsiteY76" fmla="*/ 2018684 h 2258381"/>
              <a:gd name="connsiteX77" fmla="*/ 5317724 w 8859915"/>
              <a:gd name="connsiteY77" fmla="*/ 1983173 h 2258381"/>
              <a:gd name="connsiteX78" fmla="*/ 5033639 w 8859915"/>
              <a:gd name="connsiteY78" fmla="*/ 2027561 h 2258381"/>
              <a:gd name="connsiteX79" fmla="*/ 4714043 w 8859915"/>
              <a:gd name="connsiteY79" fmla="*/ 2000928 h 2258381"/>
              <a:gd name="connsiteX80" fmla="*/ 4500979 w 8859915"/>
              <a:gd name="connsiteY80" fmla="*/ 1867763 h 2258381"/>
              <a:gd name="connsiteX81" fmla="*/ 4296792 w 8859915"/>
              <a:gd name="connsiteY81" fmla="*/ 1548167 h 2258381"/>
              <a:gd name="connsiteX82" fmla="*/ 4163627 w 8859915"/>
              <a:gd name="connsiteY82" fmla="*/ 1530412 h 2258381"/>
              <a:gd name="connsiteX83" fmla="*/ 4065973 w 8859915"/>
              <a:gd name="connsiteY83" fmla="*/ 1663577 h 2258381"/>
              <a:gd name="connsiteX84" fmla="*/ 3817398 w 8859915"/>
              <a:gd name="connsiteY84" fmla="*/ 1814497 h 2258381"/>
              <a:gd name="connsiteX85" fmla="*/ 3382392 w 8859915"/>
              <a:gd name="connsiteY85" fmla="*/ 1894396 h 2258381"/>
              <a:gd name="connsiteX86" fmla="*/ 2876365 w 8859915"/>
              <a:gd name="connsiteY86" fmla="*/ 1885519 h 2258381"/>
              <a:gd name="connsiteX87" fmla="*/ 2565647 w 8859915"/>
              <a:gd name="connsiteY87" fmla="*/ 1707965 h 2258381"/>
              <a:gd name="connsiteX88" fmla="*/ 2343705 w 8859915"/>
              <a:gd name="connsiteY88" fmla="*/ 1024385 h 2258381"/>
              <a:gd name="connsiteX89" fmla="*/ 2237173 w 8859915"/>
              <a:gd name="connsiteY89" fmla="*/ 660400 h 2258381"/>
              <a:gd name="connsiteX90" fmla="*/ 2166152 w 8859915"/>
              <a:gd name="connsiteY90" fmla="*/ 74474 h 2258381"/>
              <a:gd name="connsiteX91" fmla="*/ 2121763 w 8859915"/>
              <a:gd name="connsiteY91" fmla="*/ 30086 h 2258381"/>
              <a:gd name="connsiteX92" fmla="*/ 2050742 w 8859915"/>
              <a:gd name="connsiteY92" fmla="*/ 109985 h 2258381"/>
              <a:gd name="connsiteX93" fmla="*/ 2024109 w 8859915"/>
              <a:gd name="connsiteY93" fmla="*/ 296416 h 2258381"/>
              <a:gd name="connsiteX94" fmla="*/ 2015231 w 8859915"/>
              <a:gd name="connsiteY94" fmla="*/ 340804 h 2258381"/>
              <a:gd name="connsiteX95" fmla="*/ 1988598 w 8859915"/>
              <a:gd name="connsiteY95" fmla="*/ 598257 h 2258381"/>
              <a:gd name="connsiteX96" fmla="*/ 1873188 w 8859915"/>
              <a:gd name="connsiteY96" fmla="*/ 1264082 h 2258381"/>
              <a:gd name="connsiteX97" fmla="*/ 1748901 w 8859915"/>
              <a:gd name="connsiteY97" fmla="*/ 1521534 h 2258381"/>
              <a:gd name="connsiteX98" fmla="*/ 1500326 w 8859915"/>
              <a:gd name="connsiteY98" fmla="*/ 1814497 h 2258381"/>
              <a:gd name="connsiteX99" fmla="*/ 1162975 w 8859915"/>
              <a:gd name="connsiteY99" fmla="*/ 2142971 h 2258381"/>
              <a:gd name="connsiteX100" fmla="*/ 0 w 8859915"/>
              <a:gd name="connsiteY100" fmla="*/ 2205115 h 2258381"/>
              <a:gd name="connsiteX0" fmla="*/ 0 w 8859915"/>
              <a:gd name="connsiteY0" fmla="*/ 2205115 h 2258381"/>
              <a:gd name="connsiteX1" fmla="*/ 0 w 8859915"/>
              <a:gd name="connsiteY1" fmla="*/ 1086528 h 2258381"/>
              <a:gd name="connsiteX2" fmla="*/ 284086 w 8859915"/>
              <a:gd name="connsiteY2" fmla="*/ 1059895 h 2258381"/>
              <a:gd name="connsiteX3" fmla="*/ 550416 w 8859915"/>
              <a:gd name="connsiteY3" fmla="*/ 1059895 h 2258381"/>
              <a:gd name="connsiteX4" fmla="*/ 834501 w 8859915"/>
              <a:gd name="connsiteY4" fmla="*/ 1024385 h 2258381"/>
              <a:gd name="connsiteX5" fmla="*/ 967666 w 8859915"/>
              <a:gd name="connsiteY5" fmla="*/ 1006629 h 2258381"/>
              <a:gd name="connsiteX6" fmla="*/ 1180730 w 8859915"/>
              <a:gd name="connsiteY6" fmla="*/ 953363 h 2258381"/>
              <a:gd name="connsiteX7" fmla="*/ 1376039 w 8859915"/>
              <a:gd name="connsiteY7" fmla="*/ 793565 h 2258381"/>
              <a:gd name="connsiteX8" fmla="*/ 1657782 w 8859915"/>
              <a:gd name="connsiteY8" fmla="*/ 470147 h 2258381"/>
              <a:gd name="connsiteX9" fmla="*/ 1743969 w 8859915"/>
              <a:gd name="connsiteY9" fmla="*/ 188651 h 2258381"/>
              <a:gd name="connsiteX10" fmla="*/ 2053701 w 8859915"/>
              <a:gd name="connsiteY10" fmla="*/ 0 h 2258381"/>
              <a:gd name="connsiteX11" fmla="*/ 2284274 w 8859915"/>
              <a:gd name="connsiteY11" fmla="*/ 183226 h 2258381"/>
              <a:gd name="connsiteX12" fmla="*/ 2494625 w 8859915"/>
              <a:gd name="connsiteY12" fmla="*/ 225394 h 2258381"/>
              <a:gd name="connsiteX13" fmla="*/ 2681056 w 8859915"/>
              <a:gd name="connsiteY13" fmla="*/ 553868 h 2258381"/>
              <a:gd name="connsiteX14" fmla="*/ 2840854 w 8859915"/>
              <a:gd name="connsiteY14" fmla="*/ 802443 h 2258381"/>
              <a:gd name="connsiteX15" fmla="*/ 3098307 w 8859915"/>
              <a:gd name="connsiteY15" fmla="*/ 1095406 h 2258381"/>
              <a:gd name="connsiteX16" fmla="*/ 3232630 w 8859915"/>
              <a:gd name="connsiteY16" fmla="*/ 1172989 h 2258381"/>
              <a:gd name="connsiteX17" fmla="*/ 3400148 w 8859915"/>
              <a:gd name="connsiteY17" fmla="*/ 1157550 h 2258381"/>
              <a:gd name="connsiteX18" fmla="*/ 3701988 w 8859915"/>
              <a:gd name="connsiteY18" fmla="*/ 944486 h 2258381"/>
              <a:gd name="connsiteX19" fmla="*/ 3994952 w 8859915"/>
              <a:gd name="connsiteY19" fmla="*/ 669278 h 2258381"/>
              <a:gd name="connsiteX20" fmla="*/ 4234649 w 8859915"/>
              <a:gd name="connsiteY20" fmla="*/ 509480 h 2258381"/>
              <a:gd name="connsiteX21" fmla="*/ 4367814 w 8859915"/>
              <a:gd name="connsiteY21" fmla="*/ 536113 h 2258381"/>
              <a:gd name="connsiteX22" fmla="*/ 4509856 w 8859915"/>
              <a:gd name="connsiteY22" fmla="*/ 633767 h 2258381"/>
              <a:gd name="connsiteX23" fmla="*/ 4651899 w 8859915"/>
              <a:gd name="connsiteY23" fmla="*/ 846831 h 2258381"/>
              <a:gd name="connsiteX24" fmla="*/ 4705165 w 8859915"/>
              <a:gd name="connsiteY24" fmla="*/ 926730 h 2258381"/>
              <a:gd name="connsiteX25" fmla="*/ 4714043 w 8859915"/>
              <a:gd name="connsiteY25" fmla="*/ 1042140 h 2258381"/>
              <a:gd name="connsiteX26" fmla="*/ 4811697 w 8859915"/>
              <a:gd name="connsiteY26" fmla="*/ 1113161 h 2258381"/>
              <a:gd name="connsiteX27" fmla="*/ 4918229 w 8859915"/>
              <a:gd name="connsiteY27" fmla="*/ 1157550 h 2258381"/>
              <a:gd name="connsiteX28" fmla="*/ 5051394 w 8859915"/>
              <a:gd name="connsiteY28" fmla="*/ 1246327 h 2258381"/>
              <a:gd name="connsiteX29" fmla="*/ 5228948 w 8859915"/>
              <a:gd name="connsiteY29" fmla="*/ 1281837 h 2258381"/>
              <a:gd name="connsiteX30" fmla="*/ 5379868 w 8859915"/>
              <a:gd name="connsiteY30" fmla="*/ 1193061 h 2258381"/>
              <a:gd name="connsiteX31" fmla="*/ 5548544 w 8859915"/>
              <a:gd name="connsiteY31" fmla="*/ 1095406 h 2258381"/>
              <a:gd name="connsiteX32" fmla="*/ 5823752 w 8859915"/>
              <a:gd name="connsiteY32" fmla="*/ 811321 h 2258381"/>
              <a:gd name="connsiteX33" fmla="*/ 6152225 w 8859915"/>
              <a:gd name="connsiteY33" fmla="*/ 536113 h 2258381"/>
              <a:gd name="connsiteX34" fmla="*/ 6267635 w 8859915"/>
              <a:gd name="connsiteY34" fmla="*/ 473969 h 2258381"/>
              <a:gd name="connsiteX35" fmla="*/ 6338656 w 8859915"/>
              <a:gd name="connsiteY35" fmla="*/ 491725 h 2258381"/>
              <a:gd name="connsiteX36" fmla="*/ 6445188 w 8859915"/>
              <a:gd name="connsiteY36" fmla="*/ 616012 h 2258381"/>
              <a:gd name="connsiteX37" fmla="*/ 6498454 w 8859915"/>
              <a:gd name="connsiteY37" fmla="*/ 740299 h 2258381"/>
              <a:gd name="connsiteX38" fmla="*/ 6498454 w 8859915"/>
              <a:gd name="connsiteY38" fmla="*/ 855709 h 2258381"/>
              <a:gd name="connsiteX39" fmla="*/ 6569476 w 8859915"/>
              <a:gd name="connsiteY39" fmla="*/ 979996 h 2258381"/>
              <a:gd name="connsiteX40" fmla="*/ 6631619 w 8859915"/>
              <a:gd name="connsiteY40" fmla="*/ 1175305 h 2258381"/>
              <a:gd name="connsiteX41" fmla="*/ 6684886 w 8859915"/>
              <a:gd name="connsiteY41" fmla="*/ 1335103 h 2258381"/>
              <a:gd name="connsiteX42" fmla="*/ 6791418 w 8859915"/>
              <a:gd name="connsiteY42" fmla="*/ 1290715 h 2258381"/>
              <a:gd name="connsiteX43" fmla="*/ 6862439 w 8859915"/>
              <a:gd name="connsiteY43" fmla="*/ 1219693 h 2258381"/>
              <a:gd name="connsiteX44" fmla="*/ 7004482 w 8859915"/>
              <a:gd name="connsiteY44" fmla="*/ 1077651 h 2258381"/>
              <a:gd name="connsiteX45" fmla="*/ 7111013 w 8859915"/>
              <a:gd name="connsiteY45" fmla="*/ 953363 h 2258381"/>
              <a:gd name="connsiteX46" fmla="*/ 7226423 w 8859915"/>
              <a:gd name="connsiteY46" fmla="*/ 908975 h 2258381"/>
              <a:gd name="connsiteX47" fmla="*/ 7111014 w 8859915"/>
              <a:gd name="connsiteY47" fmla="*/ 1104284 h 2258381"/>
              <a:gd name="connsiteX48" fmla="*/ 7031115 w 8859915"/>
              <a:gd name="connsiteY48" fmla="*/ 1255204 h 2258381"/>
              <a:gd name="connsiteX49" fmla="*/ 7066625 w 8859915"/>
              <a:gd name="connsiteY49" fmla="*/ 1317348 h 2258381"/>
              <a:gd name="connsiteX50" fmla="*/ 7164280 w 8859915"/>
              <a:gd name="connsiteY50" fmla="*/ 1326226 h 2258381"/>
              <a:gd name="connsiteX51" fmla="*/ 7528264 w 8859915"/>
              <a:gd name="connsiteY51" fmla="*/ 1059895 h 2258381"/>
              <a:gd name="connsiteX52" fmla="*/ 7688062 w 8859915"/>
              <a:gd name="connsiteY52" fmla="*/ 713666 h 2258381"/>
              <a:gd name="connsiteX53" fmla="*/ 7847860 w 8859915"/>
              <a:gd name="connsiteY53" fmla="*/ 358560 h 2258381"/>
              <a:gd name="connsiteX54" fmla="*/ 8034291 w 8859915"/>
              <a:gd name="connsiteY54" fmla="*/ 145495 h 2258381"/>
              <a:gd name="connsiteX55" fmla="*/ 8211845 w 8859915"/>
              <a:gd name="connsiteY55" fmla="*/ 109985 h 2258381"/>
              <a:gd name="connsiteX56" fmla="*/ 8362765 w 8859915"/>
              <a:gd name="connsiteY56" fmla="*/ 207639 h 2258381"/>
              <a:gd name="connsiteX57" fmla="*/ 8575829 w 8859915"/>
              <a:gd name="connsiteY57" fmla="*/ 553868 h 2258381"/>
              <a:gd name="connsiteX58" fmla="*/ 8691239 w 8859915"/>
              <a:gd name="connsiteY58" fmla="*/ 731422 h 2258381"/>
              <a:gd name="connsiteX59" fmla="*/ 8806649 w 8859915"/>
              <a:gd name="connsiteY59" fmla="*/ 891220 h 2258381"/>
              <a:gd name="connsiteX60" fmla="*/ 8859915 w 8859915"/>
              <a:gd name="connsiteY60" fmla="*/ 979996 h 2258381"/>
              <a:gd name="connsiteX61" fmla="*/ 8859915 w 8859915"/>
              <a:gd name="connsiteY61" fmla="*/ 2258381 h 2258381"/>
              <a:gd name="connsiteX62" fmla="*/ 8637973 w 8859915"/>
              <a:gd name="connsiteY62" fmla="*/ 2187360 h 2258381"/>
              <a:gd name="connsiteX63" fmla="*/ 8522563 w 8859915"/>
              <a:gd name="connsiteY63" fmla="*/ 2063072 h 2258381"/>
              <a:gd name="connsiteX64" fmla="*/ 8327254 w 8859915"/>
              <a:gd name="connsiteY64" fmla="*/ 1947662 h 2258381"/>
              <a:gd name="connsiteX65" fmla="*/ 8131946 w 8859915"/>
              <a:gd name="connsiteY65" fmla="*/ 1867763 h 2258381"/>
              <a:gd name="connsiteX66" fmla="*/ 7785717 w 8859915"/>
              <a:gd name="connsiteY66" fmla="*/ 1974295 h 2258381"/>
              <a:gd name="connsiteX67" fmla="*/ 7217546 w 8859915"/>
              <a:gd name="connsiteY67" fmla="*/ 2196237 h 2258381"/>
              <a:gd name="connsiteX68" fmla="*/ 6977849 w 8859915"/>
              <a:gd name="connsiteY68" fmla="*/ 2151849 h 2258381"/>
              <a:gd name="connsiteX69" fmla="*/ 6800295 w 8859915"/>
              <a:gd name="connsiteY69" fmla="*/ 2098583 h 2258381"/>
              <a:gd name="connsiteX70" fmla="*/ 6755907 w 8859915"/>
              <a:gd name="connsiteY70" fmla="*/ 1983173 h 2258381"/>
              <a:gd name="connsiteX71" fmla="*/ 6604986 w 8859915"/>
              <a:gd name="connsiteY71" fmla="*/ 1929907 h 2258381"/>
              <a:gd name="connsiteX72" fmla="*/ 6365289 w 8859915"/>
              <a:gd name="connsiteY72" fmla="*/ 1805620 h 2258381"/>
              <a:gd name="connsiteX73" fmla="*/ 6116715 w 8859915"/>
              <a:gd name="connsiteY73" fmla="*/ 1734598 h 2258381"/>
              <a:gd name="connsiteX74" fmla="*/ 6019060 w 8859915"/>
              <a:gd name="connsiteY74" fmla="*/ 1716843 h 2258381"/>
              <a:gd name="connsiteX75" fmla="*/ 5814874 w 8859915"/>
              <a:gd name="connsiteY75" fmla="*/ 1770109 h 2258381"/>
              <a:gd name="connsiteX76" fmla="*/ 5433134 w 8859915"/>
              <a:gd name="connsiteY76" fmla="*/ 2018684 h 2258381"/>
              <a:gd name="connsiteX77" fmla="*/ 5317724 w 8859915"/>
              <a:gd name="connsiteY77" fmla="*/ 1983173 h 2258381"/>
              <a:gd name="connsiteX78" fmla="*/ 5033639 w 8859915"/>
              <a:gd name="connsiteY78" fmla="*/ 2027561 h 2258381"/>
              <a:gd name="connsiteX79" fmla="*/ 4714043 w 8859915"/>
              <a:gd name="connsiteY79" fmla="*/ 2000928 h 2258381"/>
              <a:gd name="connsiteX80" fmla="*/ 4500979 w 8859915"/>
              <a:gd name="connsiteY80" fmla="*/ 1867763 h 2258381"/>
              <a:gd name="connsiteX81" fmla="*/ 4296792 w 8859915"/>
              <a:gd name="connsiteY81" fmla="*/ 1548167 h 2258381"/>
              <a:gd name="connsiteX82" fmla="*/ 4163627 w 8859915"/>
              <a:gd name="connsiteY82" fmla="*/ 1530412 h 2258381"/>
              <a:gd name="connsiteX83" fmla="*/ 4065973 w 8859915"/>
              <a:gd name="connsiteY83" fmla="*/ 1663577 h 2258381"/>
              <a:gd name="connsiteX84" fmla="*/ 3817398 w 8859915"/>
              <a:gd name="connsiteY84" fmla="*/ 1814497 h 2258381"/>
              <a:gd name="connsiteX85" fmla="*/ 3382392 w 8859915"/>
              <a:gd name="connsiteY85" fmla="*/ 1894396 h 2258381"/>
              <a:gd name="connsiteX86" fmla="*/ 2876365 w 8859915"/>
              <a:gd name="connsiteY86" fmla="*/ 1885519 h 2258381"/>
              <a:gd name="connsiteX87" fmla="*/ 2565647 w 8859915"/>
              <a:gd name="connsiteY87" fmla="*/ 1707965 h 2258381"/>
              <a:gd name="connsiteX88" fmla="*/ 2343705 w 8859915"/>
              <a:gd name="connsiteY88" fmla="*/ 1024385 h 2258381"/>
              <a:gd name="connsiteX89" fmla="*/ 2237173 w 8859915"/>
              <a:gd name="connsiteY89" fmla="*/ 660400 h 2258381"/>
              <a:gd name="connsiteX90" fmla="*/ 2166152 w 8859915"/>
              <a:gd name="connsiteY90" fmla="*/ 74474 h 2258381"/>
              <a:gd name="connsiteX91" fmla="*/ 2121763 w 8859915"/>
              <a:gd name="connsiteY91" fmla="*/ 30086 h 2258381"/>
              <a:gd name="connsiteX92" fmla="*/ 2050742 w 8859915"/>
              <a:gd name="connsiteY92" fmla="*/ 109985 h 2258381"/>
              <a:gd name="connsiteX93" fmla="*/ 2024109 w 8859915"/>
              <a:gd name="connsiteY93" fmla="*/ 296416 h 2258381"/>
              <a:gd name="connsiteX94" fmla="*/ 2015231 w 8859915"/>
              <a:gd name="connsiteY94" fmla="*/ 340804 h 2258381"/>
              <a:gd name="connsiteX95" fmla="*/ 1988598 w 8859915"/>
              <a:gd name="connsiteY95" fmla="*/ 598257 h 2258381"/>
              <a:gd name="connsiteX96" fmla="*/ 1873188 w 8859915"/>
              <a:gd name="connsiteY96" fmla="*/ 1264082 h 2258381"/>
              <a:gd name="connsiteX97" fmla="*/ 1748901 w 8859915"/>
              <a:gd name="connsiteY97" fmla="*/ 1521534 h 2258381"/>
              <a:gd name="connsiteX98" fmla="*/ 1500326 w 8859915"/>
              <a:gd name="connsiteY98" fmla="*/ 1814497 h 2258381"/>
              <a:gd name="connsiteX99" fmla="*/ 1162975 w 8859915"/>
              <a:gd name="connsiteY99" fmla="*/ 2142971 h 2258381"/>
              <a:gd name="connsiteX100" fmla="*/ 0 w 8859915"/>
              <a:gd name="connsiteY100" fmla="*/ 2205115 h 2258381"/>
              <a:gd name="connsiteX0" fmla="*/ 0 w 8859915"/>
              <a:gd name="connsiteY0" fmla="*/ 2205115 h 2258381"/>
              <a:gd name="connsiteX1" fmla="*/ 0 w 8859915"/>
              <a:gd name="connsiteY1" fmla="*/ 1086528 h 2258381"/>
              <a:gd name="connsiteX2" fmla="*/ 284086 w 8859915"/>
              <a:gd name="connsiteY2" fmla="*/ 1059895 h 2258381"/>
              <a:gd name="connsiteX3" fmla="*/ 550416 w 8859915"/>
              <a:gd name="connsiteY3" fmla="*/ 1059895 h 2258381"/>
              <a:gd name="connsiteX4" fmla="*/ 834501 w 8859915"/>
              <a:gd name="connsiteY4" fmla="*/ 1024385 h 2258381"/>
              <a:gd name="connsiteX5" fmla="*/ 967666 w 8859915"/>
              <a:gd name="connsiteY5" fmla="*/ 1006629 h 2258381"/>
              <a:gd name="connsiteX6" fmla="*/ 1180730 w 8859915"/>
              <a:gd name="connsiteY6" fmla="*/ 953363 h 2258381"/>
              <a:gd name="connsiteX7" fmla="*/ 1376039 w 8859915"/>
              <a:gd name="connsiteY7" fmla="*/ 793565 h 2258381"/>
              <a:gd name="connsiteX8" fmla="*/ 1657782 w 8859915"/>
              <a:gd name="connsiteY8" fmla="*/ 470147 h 2258381"/>
              <a:gd name="connsiteX9" fmla="*/ 1921769 w 8859915"/>
              <a:gd name="connsiteY9" fmla="*/ 137851 h 2258381"/>
              <a:gd name="connsiteX10" fmla="*/ 2053701 w 8859915"/>
              <a:gd name="connsiteY10" fmla="*/ 0 h 2258381"/>
              <a:gd name="connsiteX11" fmla="*/ 2284274 w 8859915"/>
              <a:gd name="connsiteY11" fmla="*/ 183226 h 2258381"/>
              <a:gd name="connsiteX12" fmla="*/ 2494625 w 8859915"/>
              <a:gd name="connsiteY12" fmla="*/ 225394 h 2258381"/>
              <a:gd name="connsiteX13" fmla="*/ 2681056 w 8859915"/>
              <a:gd name="connsiteY13" fmla="*/ 553868 h 2258381"/>
              <a:gd name="connsiteX14" fmla="*/ 2840854 w 8859915"/>
              <a:gd name="connsiteY14" fmla="*/ 802443 h 2258381"/>
              <a:gd name="connsiteX15" fmla="*/ 3098307 w 8859915"/>
              <a:gd name="connsiteY15" fmla="*/ 1095406 h 2258381"/>
              <a:gd name="connsiteX16" fmla="*/ 3232630 w 8859915"/>
              <a:gd name="connsiteY16" fmla="*/ 1172989 h 2258381"/>
              <a:gd name="connsiteX17" fmla="*/ 3400148 w 8859915"/>
              <a:gd name="connsiteY17" fmla="*/ 1157550 h 2258381"/>
              <a:gd name="connsiteX18" fmla="*/ 3701988 w 8859915"/>
              <a:gd name="connsiteY18" fmla="*/ 944486 h 2258381"/>
              <a:gd name="connsiteX19" fmla="*/ 3994952 w 8859915"/>
              <a:gd name="connsiteY19" fmla="*/ 669278 h 2258381"/>
              <a:gd name="connsiteX20" fmla="*/ 4234649 w 8859915"/>
              <a:gd name="connsiteY20" fmla="*/ 509480 h 2258381"/>
              <a:gd name="connsiteX21" fmla="*/ 4367814 w 8859915"/>
              <a:gd name="connsiteY21" fmla="*/ 536113 h 2258381"/>
              <a:gd name="connsiteX22" fmla="*/ 4509856 w 8859915"/>
              <a:gd name="connsiteY22" fmla="*/ 633767 h 2258381"/>
              <a:gd name="connsiteX23" fmla="*/ 4651899 w 8859915"/>
              <a:gd name="connsiteY23" fmla="*/ 846831 h 2258381"/>
              <a:gd name="connsiteX24" fmla="*/ 4705165 w 8859915"/>
              <a:gd name="connsiteY24" fmla="*/ 926730 h 2258381"/>
              <a:gd name="connsiteX25" fmla="*/ 4714043 w 8859915"/>
              <a:gd name="connsiteY25" fmla="*/ 1042140 h 2258381"/>
              <a:gd name="connsiteX26" fmla="*/ 4811697 w 8859915"/>
              <a:gd name="connsiteY26" fmla="*/ 1113161 h 2258381"/>
              <a:gd name="connsiteX27" fmla="*/ 4918229 w 8859915"/>
              <a:gd name="connsiteY27" fmla="*/ 1157550 h 2258381"/>
              <a:gd name="connsiteX28" fmla="*/ 5051394 w 8859915"/>
              <a:gd name="connsiteY28" fmla="*/ 1246327 h 2258381"/>
              <a:gd name="connsiteX29" fmla="*/ 5228948 w 8859915"/>
              <a:gd name="connsiteY29" fmla="*/ 1281837 h 2258381"/>
              <a:gd name="connsiteX30" fmla="*/ 5379868 w 8859915"/>
              <a:gd name="connsiteY30" fmla="*/ 1193061 h 2258381"/>
              <a:gd name="connsiteX31" fmla="*/ 5548544 w 8859915"/>
              <a:gd name="connsiteY31" fmla="*/ 1095406 h 2258381"/>
              <a:gd name="connsiteX32" fmla="*/ 5823752 w 8859915"/>
              <a:gd name="connsiteY32" fmla="*/ 811321 h 2258381"/>
              <a:gd name="connsiteX33" fmla="*/ 6152225 w 8859915"/>
              <a:gd name="connsiteY33" fmla="*/ 536113 h 2258381"/>
              <a:gd name="connsiteX34" fmla="*/ 6267635 w 8859915"/>
              <a:gd name="connsiteY34" fmla="*/ 473969 h 2258381"/>
              <a:gd name="connsiteX35" fmla="*/ 6338656 w 8859915"/>
              <a:gd name="connsiteY35" fmla="*/ 491725 h 2258381"/>
              <a:gd name="connsiteX36" fmla="*/ 6445188 w 8859915"/>
              <a:gd name="connsiteY36" fmla="*/ 616012 h 2258381"/>
              <a:gd name="connsiteX37" fmla="*/ 6498454 w 8859915"/>
              <a:gd name="connsiteY37" fmla="*/ 740299 h 2258381"/>
              <a:gd name="connsiteX38" fmla="*/ 6498454 w 8859915"/>
              <a:gd name="connsiteY38" fmla="*/ 855709 h 2258381"/>
              <a:gd name="connsiteX39" fmla="*/ 6569476 w 8859915"/>
              <a:gd name="connsiteY39" fmla="*/ 979996 h 2258381"/>
              <a:gd name="connsiteX40" fmla="*/ 6631619 w 8859915"/>
              <a:gd name="connsiteY40" fmla="*/ 1175305 h 2258381"/>
              <a:gd name="connsiteX41" fmla="*/ 6684886 w 8859915"/>
              <a:gd name="connsiteY41" fmla="*/ 1335103 h 2258381"/>
              <a:gd name="connsiteX42" fmla="*/ 6791418 w 8859915"/>
              <a:gd name="connsiteY42" fmla="*/ 1290715 h 2258381"/>
              <a:gd name="connsiteX43" fmla="*/ 6862439 w 8859915"/>
              <a:gd name="connsiteY43" fmla="*/ 1219693 h 2258381"/>
              <a:gd name="connsiteX44" fmla="*/ 7004482 w 8859915"/>
              <a:gd name="connsiteY44" fmla="*/ 1077651 h 2258381"/>
              <a:gd name="connsiteX45" fmla="*/ 7111013 w 8859915"/>
              <a:gd name="connsiteY45" fmla="*/ 953363 h 2258381"/>
              <a:gd name="connsiteX46" fmla="*/ 7226423 w 8859915"/>
              <a:gd name="connsiteY46" fmla="*/ 908975 h 2258381"/>
              <a:gd name="connsiteX47" fmla="*/ 7111014 w 8859915"/>
              <a:gd name="connsiteY47" fmla="*/ 1104284 h 2258381"/>
              <a:gd name="connsiteX48" fmla="*/ 7031115 w 8859915"/>
              <a:gd name="connsiteY48" fmla="*/ 1255204 h 2258381"/>
              <a:gd name="connsiteX49" fmla="*/ 7066625 w 8859915"/>
              <a:gd name="connsiteY49" fmla="*/ 1317348 h 2258381"/>
              <a:gd name="connsiteX50" fmla="*/ 7164280 w 8859915"/>
              <a:gd name="connsiteY50" fmla="*/ 1326226 h 2258381"/>
              <a:gd name="connsiteX51" fmla="*/ 7528264 w 8859915"/>
              <a:gd name="connsiteY51" fmla="*/ 1059895 h 2258381"/>
              <a:gd name="connsiteX52" fmla="*/ 7688062 w 8859915"/>
              <a:gd name="connsiteY52" fmla="*/ 713666 h 2258381"/>
              <a:gd name="connsiteX53" fmla="*/ 7847860 w 8859915"/>
              <a:gd name="connsiteY53" fmla="*/ 358560 h 2258381"/>
              <a:gd name="connsiteX54" fmla="*/ 8034291 w 8859915"/>
              <a:gd name="connsiteY54" fmla="*/ 145495 h 2258381"/>
              <a:gd name="connsiteX55" fmla="*/ 8211845 w 8859915"/>
              <a:gd name="connsiteY55" fmla="*/ 109985 h 2258381"/>
              <a:gd name="connsiteX56" fmla="*/ 8362765 w 8859915"/>
              <a:gd name="connsiteY56" fmla="*/ 207639 h 2258381"/>
              <a:gd name="connsiteX57" fmla="*/ 8575829 w 8859915"/>
              <a:gd name="connsiteY57" fmla="*/ 553868 h 2258381"/>
              <a:gd name="connsiteX58" fmla="*/ 8691239 w 8859915"/>
              <a:gd name="connsiteY58" fmla="*/ 731422 h 2258381"/>
              <a:gd name="connsiteX59" fmla="*/ 8806649 w 8859915"/>
              <a:gd name="connsiteY59" fmla="*/ 891220 h 2258381"/>
              <a:gd name="connsiteX60" fmla="*/ 8859915 w 8859915"/>
              <a:gd name="connsiteY60" fmla="*/ 979996 h 2258381"/>
              <a:gd name="connsiteX61" fmla="*/ 8859915 w 8859915"/>
              <a:gd name="connsiteY61" fmla="*/ 2258381 h 2258381"/>
              <a:gd name="connsiteX62" fmla="*/ 8637973 w 8859915"/>
              <a:gd name="connsiteY62" fmla="*/ 2187360 h 2258381"/>
              <a:gd name="connsiteX63" fmla="*/ 8522563 w 8859915"/>
              <a:gd name="connsiteY63" fmla="*/ 2063072 h 2258381"/>
              <a:gd name="connsiteX64" fmla="*/ 8327254 w 8859915"/>
              <a:gd name="connsiteY64" fmla="*/ 1947662 h 2258381"/>
              <a:gd name="connsiteX65" fmla="*/ 8131946 w 8859915"/>
              <a:gd name="connsiteY65" fmla="*/ 1867763 h 2258381"/>
              <a:gd name="connsiteX66" fmla="*/ 7785717 w 8859915"/>
              <a:gd name="connsiteY66" fmla="*/ 1974295 h 2258381"/>
              <a:gd name="connsiteX67" fmla="*/ 7217546 w 8859915"/>
              <a:gd name="connsiteY67" fmla="*/ 2196237 h 2258381"/>
              <a:gd name="connsiteX68" fmla="*/ 6977849 w 8859915"/>
              <a:gd name="connsiteY68" fmla="*/ 2151849 h 2258381"/>
              <a:gd name="connsiteX69" fmla="*/ 6800295 w 8859915"/>
              <a:gd name="connsiteY69" fmla="*/ 2098583 h 2258381"/>
              <a:gd name="connsiteX70" fmla="*/ 6755907 w 8859915"/>
              <a:gd name="connsiteY70" fmla="*/ 1983173 h 2258381"/>
              <a:gd name="connsiteX71" fmla="*/ 6604986 w 8859915"/>
              <a:gd name="connsiteY71" fmla="*/ 1929907 h 2258381"/>
              <a:gd name="connsiteX72" fmla="*/ 6365289 w 8859915"/>
              <a:gd name="connsiteY72" fmla="*/ 1805620 h 2258381"/>
              <a:gd name="connsiteX73" fmla="*/ 6116715 w 8859915"/>
              <a:gd name="connsiteY73" fmla="*/ 1734598 h 2258381"/>
              <a:gd name="connsiteX74" fmla="*/ 6019060 w 8859915"/>
              <a:gd name="connsiteY74" fmla="*/ 1716843 h 2258381"/>
              <a:gd name="connsiteX75" fmla="*/ 5814874 w 8859915"/>
              <a:gd name="connsiteY75" fmla="*/ 1770109 h 2258381"/>
              <a:gd name="connsiteX76" fmla="*/ 5433134 w 8859915"/>
              <a:gd name="connsiteY76" fmla="*/ 2018684 h 2258381"/>
              <a:gd name="connsiteX77" fmla="*/ 5317724 w 8859915"/>
              <a:gd name="connsiteY77" fmla="*/ 1983173 h 2258381"/>
              <a:gd name="connsiteX78" fmla="*/ 5033639 w 8859915"/>
              <a:gd name="connsiteY78" fmla="*/ 2027561 h 2258381"/>
              <a:gd name="connsiteX79" fmla="*/ 4714043 w 8859915"/>
              <a:gd name="connsiteY79" fmla="*/ 2000928 h 2258381"/>
              <a:gd name="connsiteX80" fmla="*/ 4500979 w 8859915"/>
              <a:gd name="connsiteY80" fmla="*/ 1867763 h 2258381"/>
              <a:gd name="connsiteX81" fmla="*/ 4296792 w 8859915"/>
              <a:gd name="connsiteY81" fmla="*/ 1548167 h 2258381"/>
              <a:gd name="connsiteX82" fmla="*/ 4163627 w 8859915"/>
              <a:gd name="connsiteY82" fmla="*/ 1530412 h 2258381"/>
              <a:gd name="connsiteX83" fmla="*/ 4065973 w 8859915"/>
              <a:gd name="connsiteY83" fmla="*/ 1663577 h 2258381"/>
              <a:gd name="connsiteX84" fmla="*/ 3817398 w 8859915"/>
              <a:gd name="connsiteY84" fmla="*/ 1814497 h 2258381"/>
              <a:gd name="connsiteX85" fmla="*/ 3382392 w 8859915"/>
              <a:gd name="connsiteY85" fmla="*/ 1894396 h 2258381"/>
              <a:gd name="connsiteX86" fmla="*/ 2876365 w 8859915"/>
              <a:gd name="connsiteY86" fmla="*/ 1885519 h 2258381"/>
              <a:gd name="connsiteX87" fmla="*/ 2565647 w 8859915"/>
              <a:gd name="connsiteY87" fmla="*/ 1707965 h 2258381"/>
              <a:gd name="connsiteX88" fmla="*/ 2343705 w 8859915"/>
              <a:gd name="connsiteY88" fmla="*/ 1024385 h 2258381"/>
              <a:gd name="connsiteX89" fmla="*/ 2237173 w 8859915"/>
              <a:gd name="connsiteY89" fmla="*/ 660400 h 2258381"/>
              <a:gd name="connsiteX90" fmla="*/ 2166152 w 8859915"/>
              <a:gd name="connsiteY90" fmla="*/ 74474 h 2258381"/>
              <a:gd name="connsiteX91" fmla="*/ 2121763 w 8859915"/>
              <a:gd name="connsiteY91" fmla="*/ 30086 h 2258381"/>
              <a:gd name="connsiteX92" fmla="*/ 2050742 w 8859915"/>
              <a:gd name="connsiteY92" fmla="*/ 109985 h 2258381"/>
              <a:gd name="connsiteX93" fmla="*/ 2024109 w 8859915"/>
              <a:gd name="connsiteY93" fmla="*/ 296416 h 2258381"/>
              <a:gd name="connsiteX94" fmla="*/ 2015231 w 8859915"/>
              <a:gd name="connsiteY94" fmla="*/ 340804 h 2258381"/>
              <a:gd name="connsiteX95" fmla="*/ 1988598 w 8859915"/>
              <a:gd name="connsiteY95" fmla="*/ 598257 h 2258381"/>
              <a:gd name="connsiteX96" fmla="*/ 1873188 w 8859915"/>
              <a:gd name="connsiteY96" fmla="*/ 1264082 h 2258381"/>
              <a:gd name="connsiteX97" fmla="*/ 1748901 w 8859915"/>
              <a:gd name="connsiteY97" fmla="*/ 1521534 h 2258381"/>
              <a:gd name="connsiteX98" fmla="*/ 1500326 w 8859915"/>
              <a:gd name="connsiteY98" fmla="*/ 1814497 h 2258381"/>
              <a:gd name="connsiteX99" fmla="*/ 1162975 w 8859915"/>
              <a:gd name="connsiteY99" fmla="*/ 2142971 h 2258381"/>
              <a:gd name="connsiteX100" fmla="*/ 0 w 8859915"/>
              <a:gd name="connsiteY100" fmla="*/ 2205115 h 2258381"/>
              <a:gd name="connsiteX0" fmla="*/ 0 w 8859915"/>
              <a:gd name="connsiteY0" fmla="*/ 2205115 h 2258381"/>
              <a:gd name="connsiteX1" fmla="*/ 0 w 8859915"/>
              <a:gd name="connsiteY1" fmla="*/ 1086528 h 2258381"/>
              <a:gd name="connsiteX2" fmla="*/ 284086 w 8859915"/>
              <a:gd name="connsiteY2" fmla="*/ 1059895 h 2258381"/>
              <a:gd name="connsiteX3" fmla="*/ 550416 w 8859915"/>
              <a:gd name="connsiteY3" fmla="*/ 1059895 h 2258381"/>
              <a:gd name="connsiteX4" fmla="*/ 834501 w 8859915"/>
              <a:gd name="connsiteY4" fmla="*/ 1024385 h 2258381"/>
              <a:gd name="connsiteX5" fmla="*/ 967666 w 8859915"/>
              <a:gd name="connsiteY5" fmla="*/ 1006629 h 2258381"/>
              <a:gd name="connsiteX6" fmla="*/ 1180730 w 8859915"/>
              <a:gd name="connsiteY6" fmla="*/ 953363 h 2258381"/>
              <a:gd name="connsiteX7" fmla="*/ 1376039 w 8859915"/>
              <a:gd name="connsiteY7" fmla="*/ 793565 h 2258381"/>
              <a:gd name="connsiteX8" fmla="*/ 1657782 w 8859915"/>
              <a:gd name="connsiteY8" fmla="*/ 470147 h 2258381"/>
              <a:gd name="connsiteX9" fmla="*/ 1921769 w 8859915"/>
              <a:gd name="connsiteY9" fmla="*/ 137851 h 2258381"/>
              <a:gd name="connsiteX10" fmla="*/ 2053701 w 8859915"/>
              <a:gd name="connsiteY10" fmla="*/ 0 h 2258381"/>
              <a:gd name="connsiteX11" fmla="*/ 2284274 w 8859915"/>
              <a:gd name="connsiteY11" fmla="*/ 183226 h 2258381"/>
              <a:gd name="connsiteX12" fmla="*/ 2481925 w 8859915"/>
              <a:gd name="connsiteY12" fmla="*/ 466694 h 2258381"/>
              <a:gd name="connsiteX13" fmla="*/ 2681056 w 8859915"/>
              <a:gd name="connsiteY13" fmla="*/ 553868 h 2258381"/>
              <a:gd name="connsiteX14" fmla="*/ 2840854 w 8859915"/>
              <a:gd name="connsiteY14" fmla="*/ 802443 h 2258381"/>
              <a:gd name="connsiteX15" fmla="*/ 3098307 w 8859915"/>
              <a:gd name="connsiteY15" fmla="*/ 1095406 h 2258381"/>
              <a:gd name="connsiteX16" fmla="*/ 3232630 w 8859915"/>
              <a:gd name="connsiteY16" fmla="*/ 1172989 h 2258381"/>
              <a:gd name="connsiteX17" fmla="*/ 3400148 w 8859915"/>
              <a:gd name="connsiteY17" fmla="*/ 1157550 h 2258381"/>
              <a:gd name="connsiteX18" fmla="*/ 3701988 w 8859915"/>
              <a:gd name="connsiteY18" fmla="*/ 944486 h 2258381"/>
              <a:gd name="connsiteX19" fmla="*/ 3994952 w 8859915"/>
              <a:gd name="connsiteY19" fmla="*/ 669278 h 2258381"/>
              <a:gd name="connsiteX20" fmla="*/ 4234649 w 8859915"/>
              <a:gd name="connsiteY20" fmla="*/ 509480 h 2258381"/>
              <a:gd name="connsiteX21" fmla="*/ 4367814 w 8859915"/>
              <a:gd name="connsiteY21" fmla="*/ 536113 h 2258381"/>
              <a:gd name="connsiteX22" fmla="*/ 4509856 w 8859915"/>
              <a:gd name="connsiteY22" fmla="*/ 633767 h 2258381"/>
              <a:gd name="connsiteX23" fmla="*/ 4651899 w 8859915"/>
              <a:gd name="connsiteY23" fmla="*/ 846831 h 2258381"/>
              <a:gd name="connsiteX24" fmla="*/ 4705165 w 8859915"/>
              <a:gd name="connsiteY24" fmla="*/ 926730 h 2258381"/>
              <a:gd name="connsiteX25" fmla="*/ 4714043 w 8859915"/>
              <a:gd name="connsiteY25" fmla="*/ 1042140 h 2258381"/>
              <a:gd name="connsiteX26" fmla="*/ 4811697 w 8859915"/>
              <a:gd name="connsiteY26" fmla="*/ 1113161 h 2258381"/>
              <a:gd name="connsiteX27" fmla="*/ 4918229 w 8859915"/>
              <a:gd name="connsiteY27" fmla="*/ 1157550 h 2258381"/>
              <a:gd name="connsiteX28" fmla="*/ 5051394 w 8859915"/>
              <a:gd name="connsiteY28" fmla="*/ 1246327 h 2258381"/>
              <a:gd name="connsiteX29" fmla="*/ 5228948 w 8859915"/>
              <a:gd name="connsiteY29" fmla="*/ 1281837 h 2258381"/>
              <a:gd name="connsiteX30" fmla="*/ 5379868 w 8859915"/>
              <a:gd name="connsiteY30" fmla="*/ 1193061 h 2258381"/>
              <a:gd name="connsiteX31" fmla="*/ 5548544 w 8859915"/>
              <a:gd name="connsiteY31" fmla="*/ 1095406 h 2258381"/>
              <a:gd name="connsiteX32" fmla="*/ 5823752 w 8859915"/>
              <a:gd name="connsiteY32" fmla="*/ 811321 h 2258381"/>
              <a:gd name="connsiteX33" fmla="*/ 6152225 w 8859915"/>
              <a:gd name="connsiteY33" fmla="*/ 536113 h 2258381"/>
              <a:gd name="connsiteX34" fmla="*/ 6267635 w 8859915"/>
              <a:gd name="connsiteY34" fmla="*/ 473969 h 2258381"/>
              <a:gd name="connsiteX35" fmla="*/ 6338656 w 8859915"/>
              <a:gd name="connsiteY35" fmla="*/ 491725 h 2258381"/>
              <a:gd name="connsiteX36" fmla="*/ 6445188 w 8859915"/>
              <a:gd name="connsiteY36" fmla="*/ 616012 h 2258381"/>
              <a:gd name="connsiteX37" fmla="*/ 6498454 w 8859915"/>
              <a:gd name="connsiteY37" fmla="*/ 740299 h 2258381"/>
              <a:gd name="connsiteX38" fmla="*/ 6498454 w 8859915"/>
              <a:gd name="connsiteY38" fmla="*/ 855709 h 2258381"/>
              <a:gd name="connsiteX39" fmla="*/ 6569476 w 8859915"/>
              <a:gd name="connsiteY39" fmla="*/ 979996 h 2258381"/>
              <a:gd name="connsiteX40" fmla="*/ 6631619 w 8859915"/>
              <a:gd name="connsiteY40" fmla="*/ 1175305 h 2258381"/>
              <a:gd name="connsiteX41" fmla="*/ 6684886 w 8859915"/>
              <a:gd name="connsiteY41" fmla="*/ 1335103 h 2258381"/>
              <a:gd name="connsiteX42" fmla="*/ 6791418 w 8859915"/>
              <a:gd name="connsiteY42" fmla="*/ 1290715 h 2258381"/>
              <a:gd name="connsiteX43" fmla="*/ 6862439 w 8859915"/>
              <a:gd name="connsiteY43" fmla="*/ 1219693 h 2258381"/>
              <a:gd name="connsiteX44" fmla="*/ 7004482 w 8859915"/>
              <a:gd name="connsiteY44" fmla="*/ 1077651 h 2258381"/>
              <a:gd name="connsiteX45" fmla="*/ 7111013 w 8859915"/>
              <a:gd name="connsiteY45" fmla="*/ 953363 h 2258381"/>
              <a:gd name="connsiteX46" fmla="*/ 7226423 w 8859915"/>
              <a:gd name="connsiteY46" fmla="*/ 908975 h 2258381"/>
              <a:gd name="connsiteX47" fmla="*/ 7111014 w 8859915"/>
              <a:gd name="connsiteY47" fmla="*/ 1104284 h 2258381"/>
              <a:gd name="connsiteX48" fmla="*/ 7031115 w 8859915"/>
              <a:gd name="connsiteY48" fmla="*/ 1255204 h 2258381"/>
              <a:gd name="connsiteX49" fmla="*/ 7066625 w 8859915"/>
              <a:gd name="connsiteY49" fmla="*/ 1317348 h 2258381"/>
              <a:gd name="connsiteX50" fmla="*/ 7164280 w 8859915"/>
              <a:gd name="connsiteY50" fmla="*/ 1326226 h 2258381"/>
              <a:gd name="connsiteX51" fmla="*/ 7528264 w 8859915"/>
              <a:gd name="connsiteY51" fmla="*/ 1059895 h 2258381"/>
              <a:gd name="connsiteX52" fmla="*/ 7688062 w 8859915"/>
              <a:gd name="connsiteY52" fmla="*/ 713666 h 2258381"/>
              <a:gd name="connsiteX53" fmla="*/ 7847860 w 8859915"/>
              <a:gd name="connsiteY53" fmla="*/ 358560 h 2258381"/>
              <a:gd name="connsiteX54" fmla="*/ 8034291 w 8859915"/>
              <a:gd name="connsiteY54" fmla="*/ 145495 h 2258381"/>
              <a:gd name="connsiteX55" fmla="*/ 8211845 w 8859915"/>
              <a:gd name="connsiteY55" fmla="*/ 109985 h 2258381"/>
              <a:gd name="connsiteX56" fmla="*/ 8362765 w 8859915"/>
              <a:gd name="connsiteY56" fmla="*/ 207639 h 2258381"/>
              <a:gd name="connsiteX57" fmla="*/ 8575829 w 8859915"/>
              <a:gd name="connsiteY57" fmla="*/ 553868 h 2258381"/>
              <a:gd name="connsiteX58" fmla="*/ 8691239 w 8859915"/>
              <a:gd name="connsiteY58" fmla="*/ 731422 h 2258381"/>
              <a:gd name="connsiteX59" fmla="*/ 8806649 w 8859915"/>
              <a:gd name="connsiteY59" fmla="*/ 891220 h 2258381"/>
              <a:gd name="connsiteX60" fmla="*/ 8859915 w 8859915"/>
              <a:gd name="connsiteY60" fmla="*/ 979996 h 2258381"/>
              <a:gd name="connsiteX61" fmla="*/ 8859915 w 8859915"/>
              <a:gd name="connsiteY61" fmla="*/ 2258381 h 2258381"/>
              <a:gd name="connsiteX62" fmla="*/ 8637973 w 8859915"/>
              <a:gd name="connsiteY62" fmla="*/ 2187360 h 2258381"/>
              <a:gd name="connsiteX63" fmla="*/ 8522563 w 8859915"/>
              <a:gd name="connsiteY63" fmla="*/ 2063072 h 2258381"/>
              <a:gd name="connsiteX64" fmla="*/ 8327254 w 8859915"/>
              <a:gd name="connsiteY64" fmla="*/ 1947662 h 2258381"/>
              <a:gd name="connsiteX65" fmla="*/ 8131946 w 8859915"/>
              <a:gd name="connsiteY65" fmla="*/ 1867763 h 2258381"/>
              <a:gd name="connsiteX66" fmla="*/ 7785717 w 8859915"/>
              <a:gd name="connsiteY66" fmla="*/ 1974295 h 2258381"/>
              <a:gd name="connsiteX67" fmla="*/ 7217546 w 8859915"/>
              <a:gd name="connsiteY67" fmla="*/ 2196237 h 2258381"/>
              <a:gd name="connsiteX68" fmla="*/ 6977849 w 8859915"/>
              <a:gd name="connsiteY68" fmla="*/ 2151849 h 2258381"/>
              <a:gd name="connsiteX69" fmla="*/ 6800295 w 8859915"/>
              <a:gd name="connsiteY69" fmla="*/ 2098583 h 2258381"/>
              <a:gd name="connsiteX70" fmla="*/ 6755907 w 8859915"/>
              <a:gd name="connsiteY70" fmla="*/ 1983173 h 2258381"/>
              <a:gd name="connsiteX71" fmla="*/ 6604986 w 8859915"/>
              <a:gd name="connsiteY71" fmla="*/ 1929907 h 2258381"/>
              <a:gd name="connsiteX72" fmla="*/ 6365289 w 8859915"/>
              <a:gd name="connsiteY72" fmla="*/ 1805620 h 2258381"/>
              <a:gd name="connsiteX73" fmla="*/ 6116715 w 8859915"/>
              <a:gd name="connsiteY73" fmla="*/ 1734598 h 2258381"/>
              <a:gd name="connsiteX74" fmla="*/ 6019060 w 8859915"/>
              <a:gd name="connsiteY74" fmla="*/ 1716843 h 2258381"/>
              <a:gd name="connsiteX75" fmla="*/ 5814874 w 8859915"/>
              <a:gd name="connsiteY75" fmla="*/ 1770109 h 2258381"/>
              <a:gd name="connsiteX76" fmla="*/ 5433134 w 8859915"/>
              <a:gd name="connsiteY76" fmla="*/ 2018684 h 2258381"/>
              <a:gd name="connsiteX77" fmla="*/ 5317724 w 8859915"/>
              <a:gd name="connsiteY77" fmla="*/ 1983173 h 2258381"/>
              <a:gd name="connsiteX78" fmla="*/ 5033639 w 8859915"/>
              <a:gd name="connsiteY78" fmla="*/ 2027561 h 2258381"/>
              <a:gd name="connsiteX79" fmla="*/ 4714043 w 8859915"/>
              <a:gd name="connsiteY79" fmla="*/ 2000928 h 2258381"/>
              <a:gd name="connsiteX80" fmla="*/ 4500979 w 8859915"/>
              <a:gd name="connsiteY80" fmla="*/ 1867763 h 2258381"/>
              <a:gd name="connsiteX81" fmla="*/ 4296792 w 8859915"/>
              <a:gd name="connsiteY81" fmla="*/ 1548167 h 2258381"/>
              <a:gd name="connsiteX82" fmla="*/ 4163627 w 8859915"/>
              <a:gd name="connsiteY82" fmla="*/ 1530412 h 2258381"/>
              <a:gd name="connsiteX83" fmla="*/ 4065973 w 8859915"/>
              <a:gd name="connsiteY83" fmla="*/ 1663577 h 2258381"/>
              <a:gd name="connsiteX84" fmla="*/ 3817398 w 8859915"/>
              <a:gd name="connsiteY84" fmla="*/ 1814497 h 2258381"/>
              <a:gd name="connsiteX85" fmla="*/ 3382392 w 8859915"/>
              <a:gd name="connsiteY85" fmla="*/ 1894396 h 2258381"/>
              <a:gd name="connsiteX86" fmla="*/ 2876365 w 8859915"/>
              <a:gd name="connsiteY86" fmla="*/ 1885519 h 2258381"/>
              <a:gd name="connsiteX87" fmla="*/ 2565647 w 8859915"/>
              <a:gd name="connsiteY87" fmla="*/ 1707965 h 2258381"/>
              <a:gd name="connsiteX88" fmla="*/ 2343705 w 8859915"/>
              <a:gd name="connsiteY88" fmla="*/ 1024385 h 2258381"/>
              <a:gd name="connsiteX89" fmla="*/ 2237173 w 8859915"/>
              <a:gd name="connsiteY89" fmla="*/ 660400 h 2258381"/>
              <a:gd name="connsiteX90" fmla="*/ 2166152 w 8859915"/>
              <a:gd name="connsiteY90" fmla="*/ 74474 h 2258381"/>
              <a:gd name="connsiteX91" fmla="*/ 2121763 w 8859915"/>
              <a:gd name="connsiteY91" fmla="*/ 30086 h 2258381"/>
              <a:gd name="connsiteX92" fmla="*/ 2050742 w 8859915"/>
              <a:gd name="connsiteY92" fmla="*/ 109985 h 2258381"/>
              <a:gd name="connsiteX93" fmla="*/ 2024109 w 8859915"/>
              <a:gd name="connsiteY93" fmla="*/ 296416 h 2258381"/>
              <a:gd name="connsiteX94" fmla="*/ 2015231 w 8859915"/>
              <a:gd name="connsiteY94" fmla="*/ 340804 h 2258381"/>
              <a:gd name="connsiteX95" fmla="*/ 1988598 w 8859915"/>
              <a:gd name="connsiteY95" fmla="*/ 598257 h 2258381"/>
              <a:gd name="connsiteX96" fmla="*/ 1873188 w 8859915"/>
              <a:gd name="connsiteY96" fmla="*/ 1264082 h 2258381"/>
              <a:gd name="connsiteX97" fmla="*/ 1748901 w 8859915"/>
              <a:gd name="connsiteY97" fmla="*/ 1521534 h 2258381"/>
              <a:gd name="connsiteX98" fmla="*/ 1500326 w 8859915"/>
              <a:gd name="connsiteY98" fmla="*/ 1814497 h 2258381"/>
              <a:gd name="connsiteX99" fmla="*/ 1162975 w 8859915"/>
              <a:gd name="connsiteY99" fmla="*/ 2142971 h 2258381"/>
              <a:gd name="connsiteX100" fmla="*/ 0 w 8859915"/>
              <a:gd name="connsiteY100" fmla="*/ 2205115 h 2258381"/>
              <a:gd name="connsiteX0" fmla="*/ 0 w 8859915"/>
              <a:gd name="connsiteY0" fmla="*/ 2205115 h 2258381"/>
              <a:gd name="connsiteX1" fmla="*/ 0 w 8859915"/>
              <a:gd name="connsiteY1" fmla="*/ 1086528 h 2258381"/>
              <a:gd name="connsiteX2" fmla="*/ 284086 w 8859915"/>
              <a:gd name="connsiteY2" fmla="*/ 1059895 h 2258381"/>
              <a:gd name="connsiteX3" fmla="*/ 550416 w 8859915"/>
              <a:gd name="connsiteY3" fmla="*/ 1059895 h 2258381"/>
              <a:gd name="connsiteX4" fmla="*/ 834501 w 8859915"/>
              <a:gd name="connsiteY4" fmla="*/ 1024385 h 2258381"/>
              <a:gd name="connsiteX5" fmla="*/ 967666 w 8859915"/>
              <a:gd name="connsiteY5" fmla="*/ 1006629 h 2258381"/>
              <a:gd name="connsiteX6" fmla="*/ 1180730 w 8859915"/>
              <a:gd name="connsiteY6" fmla="*/ 953363 h 2258381"/>
              <a:gd name="connsiteX7" fmla="*/ 1376039 w 8859915"/>
              <a:gd name="connsiteY7" fmla="*/ 793565 h 2258381"/>
              <a:gd name="connsiteX8" fmla="*/ 1657782 w 8859915"/>
              <a:gd name="connsiteY8" fmla="*/ 470147 h 2258381"/>
              <a:gd name="connsiteX9" fmla="*/ 1921769 w 8859915"/>
              <a:gd name="connsiteY9" fmla="*/ 137851 h 2258381"/>
              <a:gd name="connsiteX10" fmla="*/ 2053701 w 8859915"/>
              <a:gd name="connsiteY10" fmla="*/ 0 h 2258381"/>
              <a:gd name="connsiteX11" fmla="*/ 2284274 w 8859915"/>
              <a:gd name="connsiteY11" fmla="*/ 183226 h 2258381"/>
              <a:gd name="connsiteX12" fmla="*/ 2481925 w 8859915"/>
              <a:gd name="connsiteY12" fmla="*/ 466694 h 2258381"/>
              <a:gd name="connsiteX13" fmla="*/ 2617556 w 8859915"/>
              <a:gd name="connsiteY13" fmla="*/ 731668 h 2258381"/>
              <a:gd name="connsiteX14" fmla="*/ 2840854 w 8859915"/>
              <a:gd name="connsiteY14" fmla="*/ 802443 h 2258381"/>
              <a:gd name="connsiteX15" fmla="*/ 3098307 w 8859915"/>
              <a:gd name="connsiteY15" fmla="*/ 1095406 h 2258381"/>
              <a:gd name="connsiteX16" fmla="*/ 3232630 w 8859915"/>
              <a:gd name="connsiteY16" fmla="*/ 1172989 h 2258381"/>
              <a:gd name="connsiteX17" fmla="*/ 3400148 w 8859915"/>
              <a:gd name="connsiteY17" fmla="*/ 1157550 h 2258381"/>
              <a:gd name="connsiteX18" fmla="*/ 3701988 w 8859915"/>
              <a:gd name="connsiteY18" fmla="*/ 944486 h 2258381"/>
              <a:gd name="connsiteX19" fmla="*/ 3994952 w 8859915"/>
              <a:gd name="connsiteY19" fmla="*/ 669278 h 2258381"/>
              <a:gd name="connsiteX20" fmla="*/ 4234649 w 8859915"/>
              <a:gd name="connsiteY20" fmla="*/ 509480 h 2258381"/>
              <a:gd name="connsiteX21" fmla="*/ 4367814 w 8859915"/>
              <a:gd name="connsiteY21" fmla="*/ 536113 h 2258381"/>
              <a:gd name="connsiteX22" fmla="*/ 4509856 w 8859915"/>
              <a:gd name="connsiteY22" fmla="*/ 633767 h 2258381"/>
              <a:gd name="connsiteX23" fmla="*/ 4651899 w 8859915"/>
              <a:gd name="connsiteY23" fmla="*/ 846831 h 2258381"/>
              <a:gd name="connsiteX24" fmla="*/ 4705165 w 8859915"/>
              <a:gd name="connsiteY24" fmla="*/ 926730 h 2258381"/>
              <a:gd name="connsiteX25" fmla="*/ 4714043 w 8859915"/>
              <a:gd name="connsiteY25" fmla="*/ 1042140 h 2258381"/>
              <a:gd name="connsiteX26" fmla="*/ 4811697 w 8859915"/>
              <a:gd name="connsiteY26" fmla="*/ 1113161 h 2258381"/>
              <a:gd name="connsiteX27" fmla="*/ 4918229 w 8859915"/>
              <a:gd name="connsiteY27" fmla="*/ 1157550 h 2258381"/>
              <a:gd name="connsiteX28" fmla="*/ 5051394 w 8859915"/>
              <a:gd name="connsiteY28" fmla="*/ 1246327 h 2258381"/>
              <a:gd name="connsiteX29" fmla="*/ 5228948 w 8859915"/>
              <a:gd name="connsiteY29" fmla="*/ 1281837 h 2258381"/>
              <a:gd name="connsiteX30" fmla="*/ 5379868 w 8859915"/>
              <a:gd name="connsiteY30" fmla="*/ 1193061 h 2258381"/>
              <a:gd name="connsiteX31" fmla="*/ 5548544 w 8859915"/>
              <a:gd name="connsiteY31" fmla="*/ 1095406 h 2258381"/>
              <a:gd name="connsiteX32" fmla="*/ 5823752 w 8859915"/>
              <a:gd name="connsiteY32" fmla="*/ 811321 h 2258381"/>
              <a:gd name="connsiteX33" fmla="*/ 6152225 w 8859915"/>
              <a:gd name="connsiteY33" fmla="*/ 536113 h 2258381"/>
              <a:gd name="connsiteX34" fmla="*/ 6267635 w 8859915"/>
              <a:gd name="connsiteY34" fmla="*/ 473969 h 2258381"/>
              <a:gd name="connsiteX35" fmla="*/ 6338656 w 8859915"/>
              <a:gd name="connsiteY35" fmla="*/ 491725 h 2258381"/>
              <a:gd name="connsiteX36" fmla="*/ 6445188 w 8859915"/>
              <a:gd name="connsiteY36" fmla="*/ 616012 h 2258381"/>
              <a:gd name="connsiteX37" fmla="*/ 6498454 w 8859915"/>
              <a:gd name="connsiteY37" fmla="*/ 740299 h 2258381"/>
              <a:gd name="connsiteX38" fmla="*/ 6498454 w 8859915"/>
              <a:gd name="connsiteY38" fmla="*/ 855709 h 2258381"/>
              <a:gd name="connsiteX39" fmla="*/ 6569476 w 8859915"/>
              <a:gd name="connsiteY39" fmla="*/ 979996 h 2258381"/>
              <a:gd name="connsiteX40" fmla="*/ 6631619 w 8859915"/>
              <a:gd name="connsiteY40" fmla="*/ 1175305 h 2258381"/>
              <a:gd name="connsiteX41" fmla="*/ 6684886 w 8859915"/>
              <a:gd name="connsiteY41" fmla="*/ 1335103 h 2258381"/>
              <a:gd name="connsiteX42" fmla="*/ 6791418 w 8859915"/>
              <a:gd name="connsiteY42" fmla="*/ 1290715 h 2258381"/>
              <a:gd name="connsiteX43" fmla="*/ 6862439 w 8859915"/>
              <a:gd name="connsiteY43" fmla="*/ 1219693 h 2258381"/>
              <a:gd name="connsiteX44" fmla="*/ 7004482 w 8859915"/>
              <a:gd name="connsiteY44" fmla="*/ 1077651 h 2258381"/>
              <a:gd name="connsiteX45" fmla="*/ 7111013 w 8859915"/>
              <a:gd name="connsiteY45" fmla="*/ 953363 h 2258381"/>
              <a:gd name="connsiteX46" fmla="*/ 7226423 w 8859915"/>
              <a:gd name="connsiteY46" fmla="*/ 908975 h 2258381"/>
              <a:gd name="connsiteX47" fmla="*/ 7111014 w 8859915"/>
              <a:gd name="connsiteY47" fmla="*/ 1104284 h 2258381"/>
              <a:gd name="connsiteX48" fmla="*/ 7031115 w 8859915"/>
              <a:gd name="connsiteY48" fmla="*/ 1255204 h 2258381"/>
              <a:gd name="connsiteX49" fmla="*/ 7066625 w 8859915"/>
              <a:gd name="connsiteY49" fmla="*/ 1317348 h 2258381"/>
              <a:gd name="connsiteX50" fmla="*/ 7164280 w 8859915"/>
              <a:gd name="connsiteY50" fmla="*/ 1326226 h 2258381"/>
              <a:gd name="connsiteX51" fmla="*/ 7528264 w 8859915"/>
              <a:gd name="connsiteY51" fmla="*/ 1059895 h 2258381"/>
              <a:gd name="connsiteX52" fmla="*/ 7688062 w 8859915"/>
              <a:gd name="connsiteY52" fmla="*/ 713666 h 2258381"/>
              <a:gd name="connsiteX53" fmla="*/ 7847860 w 8859915"/>
              <a:gd name="connsiteY53" fmla="*/ 358560 h 2258381"/>
              <a:gd name="connsiteX54" fmla="*/ 8034291 w 8859915"/>
              <a:gd name="connsiteY54" fmla="*/ 145495 h 2258381"/>
              <a:gd name="connsiteX55" fmla="*/ 8211845 w 8859915"/>
              <a:gd name="connsiteY55" fmla="*/ 109985 h 2258381"/>
              <a:gd name="connsiteX56" fmla="*/ 8362765 w 8859915"/>
              <a:gd name="connsiteY56" fmla="*/ 207639 h 2258381"/>
              <a:gd name="connsiteX57" fmla="*/ 8575829 w 8859915"/>
              <a:gd name="connsiteY57" fmla="*/ 553868 h 2258381"/>
              <a:gd name="connsiteX58" fmla="*/ 8691239 w 8859915"/>
              <a:gd name="connsiteY58" fmla="*/ 731422 h 2258381"/>
              <a:gd name="connsiteX59" fmla="*/ 8806649 w 8859915"/>
              <a:gd name="connsiteY59" fmla="*/ 891220 h 2258381"/>
              <a:gd name="connsiteX60" fmla="*/ 8859915 w 8859915"/>
              <a:gd name="connsiteY60" fmla="*/ 979996 h 2258381"/>
              <a:gd name="connsiteX61" fmla="*/ 8859915 w 8859915"/>
              <a:gd name="connsiteY61" fmla="*/ 2258381 h 2258381"/>
              <a:gd name="connsiteX62" fmla="*/ 8637973 w 8859915"/>
              <a:gd name="connsiteY62" fmla="*/ 2187360 h 2258381"/>
              <a:gd name="connsiteX63" fmla="*/ 8522563 w 8859915"/>
              <a:gd name="connsiteY63" fmla="*/ 2063072 h 2258381"/>
              <a:gd name="connsiteX64" fmla="*/ 8327254 w 8859915"/>
              <a:gd name="connsiteY64" fmla="*/ 1947662 h 2258381"/>
              <a:gd name="connsiteX65" fmla="*/ 8131946 w 8859915"/>
              <a:gd name="connsiteY65" fmla="*/ 1867763 h 2258381"/>
              <a:gd name="connsiteX66" fmla="*/ 7785717 w 8859915"/>
              <a:gd name="connsiteY66" fmla="*/ 1974295 h 2258381"/>
              <a:gd name="connsiteX67" fmla="*/ 7217546 w 8859915"/>
              <a:gd name="connsiteY67" fmla="*/ 2196237 h 2258381"/>
              <a:gd name="connsiteX68" fmla="*/ 6977849 w 8859915"/>
              <a:gd name="connsiteY68" fmla="*/ 2151849 h 2258381"/>
              <a:gd name="connsiteX69" fmla="*/ 6800295 w 8859915"/>
              <a:gd name="connsiteY69" fmla="*/ 2098583 h 2258381"/>
              <a:gd name="connsiteX70" fmla="*/ 6755907 w 8859915"/>
              <a:gd name="connsiteY70" fmla="*/ 1983173 h 2258381"/>
              <a:gd name="connsiteX71" fmla="*/ 6604986 w 8859915"/>
              <a:gd name="connsiteY71" fmla="*/ 1929907 h 2258381"/>
              <a:gd name="connsiteX72" fmla="*/ 6365289 w 8859915"/>
              <a:gd name="connsiteY72" fmla="*/ 1805620 h 2258381"/>
              <a:gd name="connsiteX73" fmla="*/ 6116715 w 8859915"/>
              <a:gd name="connsiteY73" fmla="*/ 1734598 h 2258381"/>
              <a:gd name="connsiteX74" fmla="*/ 6019060 w 8859915"/>
              <a:gd name="connsiteY74" fmla="*/ 1716843 h 2258381"/>
              <a:gd name="connsiteX75" fmla="*/ 5814874 w 8859915"/>
              <a:gd name="connsiteY75" fmla="*/ 1770109 h 2258381"/>
              <a:gd name="connsiteX76" fmla="*/ 5433134 w 8859915"/>
              <a:gd name="connsiteY76" fmla="*/ 2018684 h 2258381"/>
              <a:gd name="connsiteX77" fmla="*/ 5317724 w 8859915"/>
              <a:gd name="connsiteY77" fmla="*/ 1983173 h 2258381"/>
              <a:gd name="connsiteX78" fmla="*/ 5033639 w 8859915"/>
              <a:gd name="connsiteY78" fmla="*/ 2027561 h 2258381"/>
              <a:gd name="connsiteX79" fmla="*/ 4714043 w 8859915"/>
              <a:gd name="connsiteY79" fmla="*/ 2000928 h 2258381"/>
              <a:gd name="connsiteX80" fmla="*/ 4500979 w 8859915"/>
              <a:gd name="connsiteY80" fmla="*/ 1867763 h 2258381"/>
              <a:gd name="connsiteX81" fmla="*/ 4296792 w 8859915"/>
              <a:gd name="connsiteY81" fmla="*/ 1548167 h 2258381"/>
              <a:gd name="connsiteX82" fmla="*/ 4163627 w 8859915"/>
              <a:gd name="connsiteY82" fmla="*/ 1530412 h 2258381"/>
              <a:gd name="connsiteX83" fmla="*/ 4065973 w 8859915"/>
              <a:gd name="connsiteY83" fmla="*/ 1663577 h 2258381"/>
              <a:gd name="connsiteX84" fmla="*/ 3817398 w 8859915"/>
              <a:gd name="connsiteY84" fmla="*/ 1814497 h 2258381"/>
              <a:gd name="connsiteX85" fmla="*/ 3382392 w 8859915"/>
              <a:gd name="connsiteY85" fmla="*/ 1894396 h 2258381"/>
              <a:gd name="connsiteX86" fmla="*/ 2876365 w 8859915"/>
              <a:gd name="connsiteY86" fmla="*/ 1885519 h 2258381"/>
              <a:gd name="connsiteX87" fmla="*/ 2565647 w 8859915"/>
              <a:gd name="connsiteY87" fmla="*/ 1707965 h 2258381"/>
              <a:gd name="connsiteX88" fmla="*/ 2343705 w 8859915"/>
              <a:gd name="connsiteY88" fmla="*/ 1024385 h 2258381"/>
              <a:gd name="connsiteX89" fmla="*/ 2237173 w 8859915"/>
              <a:gd name="connsiteY89" fmla="*/ 660400 h 2258381"/>
              <a:gd name="connsiteX90" fmla="*/ 2166152 w 8859915"/>
              <a:gd name="connsiteY90" fmla="*/ 74474 h 2258381"/>
              <a:gd name="connsiteX91" fmla="*/ 2121763 w 8859915"/>
              <a:gd name="connsiteY91" fmla="*/ 30086 h 2258381"/>
              <a:gd name="connsiteX92" fmla="*/ 2050742 w 8859915"/>
              <a:gd name="connsiteY92" fmla="*/ 109985 h 2258381"/>
              <a:gd name="connsiteX93" fmla="*/ 2024109 w 8859915"/>
              <a:gd name="connsiteY93" fmla="*/ 296416 h 2258381"/>
              <a:gd name="connsiteX94" fmla="*/ 2015231 w 8859915"/>
              <a:gd name="connsiteY94" fmla="*/ 340804 h 2258381"/>
              <a:gd name="connsiteX95" fmla="*/ 1988598 w 8859915"/>
              <a:gd name="connsiteY95" fmla="*/ 598257 h 2258381"/>
              <a:gd name="connsiteX96" fmla="*/ 1873188 w 8859915"/>
              <a:gd name="connsiteY96" fmla="*/ 1264082 h 2258381"/>
              <a:gd name="connsiteX97" fmla="*/ 1748901 w 8859915"/>
              <a:gd name="connsiteY97" fmla="*/ 1521534 h 2258381"/>
              <a:gd name="connsiteX98" fmla="*/ 1500326 w 8859915"/>
              <a:gd name="connsiteY98" fmla="*/ 1814497 h 2258381"/>
              <a:gd name="connsiteX99" fmla="*/ 1162975 w 8859915"/>
              <a:gd name="connsiteY99" fmla="*/ 2142971 h 2258381"/>
              <a:gd name="connsiteX100" fmla="*/ 0 w 8859915"/>
              <a:gd name="connsiteY100" fmla="*/ 2205115 h 2258381"/>
              <a:gd name="connsiteX0" fmla="*/ 0 w 8859915"/>
              <a:gd name="connsiteY0" fmla="*/ 2205115 h 2258381"/>
              <a:gd name="connsiteX1" fmla="*/ 0 w 8859915"/>
              <a:gd name="connsiteY1" fmla="*/ 1086528 h 2258381"/>
              <a:gd name="connsiteX2" fmla="*/ 284086 w 8859915"/>
              <a:gd name="connsiteY2" fmla="*/ 1059895 h 2258381"/>
              <a:gd name="connsiteX3" fmla="*/ 550416 w 8859915"/>
              <a:gd name="connsiteY3" fmla="*/ 1059895 h 2258381"/>
              <a:gd name="connsiteX4" fmla="*/ 834501 w 8859915"/>
              <a:gd name="connsiteY4" fmla="*/ 1024385 h 2258381"/>
              <a:gd name="connsiteX5" fmla="*/ 967666 w 8859915"/>
              <a:gd name="connsiteY5" fmla="*/ 1006629 h 2258381"/>
              <a:gd name="connsiteX6" fmla="*/ 1180730 w 8859915"/>
              <a:gd name="connsiteY6" fmla="*/ 953363 h 2258381"/>
              <a:gd name="connsiteX7" fmla="*/ 1376039 w 8859915"/>
              <a:gd name="connsiteY7" fmla="*/ 793565 h 2258381"/>
              <a:gd name="connsiteX8" fmla="*/ 1657782 w 8859915"/>
              <a:gd name="connsiteY8" fmla="*/ 470147 h 2258381"/>
              <a:gd name="connsiteX9" fmla="*/ 1921769 w 8859915"/>
              <a:gd name="connsiteY9" fmla="*/ 137851 h 2258381"/>
              <a:gd name="connsiteX10" fmla="*/ 2053701 w 8859915"/>
              <a:gd name="connsiteY10" fmla="*/ 0 h 2258381"/>
              <a:gd name="connsiteX11" fmla="*/ 2284274 w 8859915"/>
              <a:gd name="connsiteY11" fmla="*/ 183226 h 2258381"/>
              <a:gd name="connsiteX12" fmla="*/ 2481925 w 8859915"/>
              <a:gd name="connsiteY12" fmla="*/ 466694 h 2258381"/>
              <a:gd name="connsiteX13" fmla="*/ 2617556 w 8859915"/>
              <a:gd name="connsiteY13" fmla="*/ 731668 h 2258381"/>
              <a:gd name="connsiteX14" fmla="*/ 2840854 w 8859915"/>
              <a:gd name="connsiteY14" fmla="*/ 954843 h 2258381"/>
              <a:gd name="connsiteX15" fmla="*/ 3098307 w 8859915"/>
              <a:gd name="connsiteY15" fmla="*/ 1095406 h 2258381"/>
              <a:gd name="connsiteX16" fmla="*/ 3232630 w 8859915"/>
              <a:gd name="connsiteY16" fmla="*/ 1172989 h 2258381"/>
              <a:gd name="connsiteX17" fmla="*/ 3400148 w 8859915"/>
              <a:gd name="connsiteY17" fmla="*/ 1157550 h 2258381"/>
              <a:gd name="connsiteX18" fmla="*/ 3701988 w 8859915"/>
              <a:gd name="connsiteY18" fmla="*/ 944486 h 2258381"/>
              <a:gd name="connsiteX19" fmla="*/ 3994952 w 8859915"/>
              <a:gd name="connsiteY19" fmla="*/ 669278 h 2258381"/>
              <a:gd name="connsiteX20" fmla="*/ 4234649 w 8859915"/>
              <a:gd name="connsiteY20" fmla="*/ 509480 h 2258381"/>
              <a:gd name="connsiteX21" fmla="*/ 4367814 w 8859915"/>
              <a:gd name="connsiteY21" fmla="*/ 536113 h 2258381"/>
              <a:gd name="connsiteX22" fmla="*/ 4509856 w 8859915"/>
              <a:gd name="connsiteY22" fmla="*/ 633767 h 2258381"/>
              <a:gd name="connsiteX23" fmla="*/ 4651899 w 8859915"/>
              <a:gd name="connsiteY23" fmla="*/ 846831 h 2258381"/>
              <a:gd name="connsiteX24" fmla="*/ 4705165 w 8859915"/>
              <a:gd name="connsiteY24" fmla="*/ 926730 h 2258381"/>
              <a:gd name="connsiteX25" fmla="*/ 4714043 w 8859915"/>
              <a:gd name="connsiteY25" fmla="*/ 1042140 h 2258381"/>
              <a:gd name="connsiteX26" fmla="*/ 4811697 w 8859915"/>
              <a:gd name="connsiteY26" fmla="*/ 1113161 h 2258381"/>
              <a:gd name="connsiteX27" fmla="*/ 4918229 w 8859915"/>
              <a:gd name="connsiteY27" fmla="*/ 1157550 h 2258381"/>
              <a:gd name="connsiteX28" fmla="*/ 5051394 w 8859915"/>
              <a:gd name="connsiteY28" fmla="*/ 1246327 h 2258381"/>
              <a:gd name="connsiteX29" fmla="*/ 5228948 w 8859915"/>
              <a:gd name="connsiteY29" fmla="*/ 1281837 h 2258381"/>
              <a:gd name="connsiteX30" fmla="*/ 5379868 w 8859915"/>
              <a:gd name="connsiteY30" fmla="*/ 1193061 h 2258381"/>
              <a:gd name="connsiteX31" fmla="*/ 5548544 w 8859915"/>
              <a:gd name="connsiteY31" fmla="*/ 1095406 h 2258381"/>
              <a:gd name="connsiteX32" fmla="*/ 5823752 w 8859915"/>
              <a:gd name="connsiteY32" fmla="*/ 811321 h 2258381"/>
              <a:gd name="connsiteX33" fmla="*/ 6152225 w 8859915"/>
              <a:gd name="connsiteY33" fmla="*/ 536113 h 2258381"/>
              <a:gd name="connsiteX34" fmla="*/ 6267635 w 8859915"/>
              <a:gd name="connsiteY34" fmla="*/ 473969 h 2258381"/>
              <a:gd name="connsiteX35" fmla="*/ 6338656 w 8859915"/>
              <a:gd name="connsiteY35" fmla="*/ 491725 h 2258381"/>
              <a:gd name="connsiteX36" fmla="*/ 6445188 w 8859915"/>
              <a:gd name="connsiteY36" fmla="*/ 616012 h 2258381"/>
              <a:gd name="connsiteX37" fmla="*/ 6498454 w 8859915"/>
              <a:gd name="connsiteY37" fmla="*/ 740299 h 2258381"/>
              <a:gd name="connsiteX38" fmla="*/ 6498454 w 8859915"/>
              <a:gd name="connsiteY38" fmla="*/ 855709 h 2258381"/>
              <a:gd name="connsiteX39" fmla="*/ 6569476 w 8859915"/>
              <a:gd name="connsiteY39" fmla="*/ 979996 h 2258381"/>
              <a:gd name="connsiteX40" fmla="*/ 6631619 w 8859915"/>
              <a:gd name="connsiteY40" fmla="*/ 1175305 h 2258381"/>
              <a:gd name="connsiteX41" fmla="*/ 6684886 w 8859915"/>
              <a:gd name="connsiteY41" fmla="*/ 1335103 h 2258381"/>
              <a:gd name="connsiteX42" fmla="*/ 6791418 w 8859915"/>
              <a:gd name="connsiteY42" fmla="*/ 1290715 h 2258381"/>
              <a:gd name="connsiteX43" fmla="*/ 6862439 w 8859915"/>
              <a:gd name="connsiteY43" fmla="*/ 1219693 h 2258381"/>
              <a:gd name="connsiteX44" fmla="*/ 7004482 w 8859915"/>
              <a:gd name="connsiteY44" fmla="*/ 1077651 h 2258381"/>
              <a:gd name="connsiteX45" fmla="*/ 7111013 w 8859915"/>
              <a:gd name="connsiteY45" fmla="*/ 953363 h 2258381"/>
              <a:gd name="connsiteX46" fmla="*/ 7226423 w 8859915"/>
              <a:gd name="connsiteY46" fmla="*/ 908975 h 2258381"/>
              <a:gd name="connsiteX47" fmla="*/ 7111014 w 8859915"/>
              <a:gd name="connsiteY47" fmla="*/ 1104284 h 2258381"/>
              <a:gd name="connsiteX48" fmla="*/ 7031115 w 8859915"/>
              <a:gd name="connsiteY48" fmla="*/ 1255204 h 2258381"/>
              <a:gd name="connsiteX49" fmla="*/ 7066625 w 8859915"/>
              <a:gd name="connsiteY49" fmla="*/ 1317348 h 2258381"/>
              <a:gd name="connsiteX50" fmla="*/ 7164280 w 8859915"/>
              <a:gd name="connsiteY50" fmla="*/ 1326226 h 2258381"/>
              <a:gd name="connsiteX51" fmla="*/ 7528264 w 8859915"/>
              <a:gd name="connsiteY51" fmla="*/ 1059895 h 2258381"/>
              <a:gd name="connsiteX52" fmla="*/ 7688062 w 8859915"/>
              <a:gd name="connsiteY52" fmla="*/ 713666 h 2258381"/>
              <a:gd name="connsiteX53" fmla="*/ 7847860 w 8859915"/>
              <a:gd name="connsiteY53" fmla="*/ 358560 h 2258381"/>
              <a:gd name="connsiteX54" fmla="*/ 8034291 w 8859915"/>
              <a:gd name="connsiteY54" fmla="*/ 145495 h 2258381"/>
              <a:gd name="connsiteX55" fmla="*/ 8211845 w 8859915"/>
              <a:gd name="connsiteY55" fmla="*/ 109985 h 2258381"/>
              <a:gd name="connsiteX56" fmla="*/ 8362765 w 8859915"/>
              <a:gd name="connsiteY56" fmla="*/ 207639 h 2258381"/>
              <a:gd name="connsiteX57" fmla="*/ 8575829 w 8859915"/>
              <a:gd name="connsiteY57" fmla="*/ 553868 h 2258381"/>
              <a:gd name="connsiteX58" fmla="*/ 8691239 w 8859915"/>
              <a:gd name="connsiteY58" fmla="*/ 731422 h 2258381"/>
              <a:gd name="connsiteX59" fmla="*/ 8806649 w 8859915"/>
              <a:gd name="connsiteY59" fmla="*/ 891220 h 2258381"/>
              <a:gd name="connsiteX60" fmla="*/ 8859915 w 8859915"/>
              <a:gd name="connsiteY60" fmla="*/ 979996 h 2258381"/>
              <a:gd name="connsiteX61" fmla="*/ 8859915 w 8859915"/>
              <a:gd name="connsiteY61" fmla="*/ 2258381 h 2258381"/>
              <a:gd name="connsiteX62" fmla="*/ 8637973 w 8859915"/>
              <a:gd name="connsiteY62" fmla="*/ 2187360 h 2258381"/>
              <a:gd name="connsiteX63" fmla="*/ 8522563 w 8859915"/>
              <a:gd name="connsiteY63" fmla="*/ 2063072 h 2258381"/>
              <a:gd name="connsiteX64" fmla="*/ 8327254 w 8859915"/>
              <a:gd name="connsiteY64" fmla="*/ 1947662 h 2258381"/>
              <a:gd name="connsiteX65" fmla="*/ 8131946 w 8859915"/>
              <a:gd name="connsiteY65" fmla="*/ 1867763 h 2258381"/>
              <a:gd name="connsiteX66" fmla="*/ 7785717 w 8859915"/>
              <a:gd name="connsiteY66" fmla="*/ 1974295 h 2258381"/>
              <a:gd name="connsiteX67" fmla="*/ 7217546 w 8859915"/>
              <a:gd name="connsiteY67" fmla="*/ 2196237 h 2258381"/>
              <a:gd name="connsiteX68" fmla="*/ 6977849 w 8859915"/>
              <a:gd name="connsiteY68" fmla="*/ 2151849 h 2258381"/>
              <a:gd name="connsiteX69" fmla="*/ 6800295 w 8859915"/>
              <a:gd name="connsiteY69" fmla="*/ 2098583 h 2258381"/>
              <a:gd name="connsiteX70" fmla="*/ 6755907 w 8859915"/>
              <a:gd name="connsiteY70" fmla="*/ 1983173 h 2258381"/>
              <a:gd name="connsiteX71" fmla="*/ 6604986 w 8859915"/>
              <a:gd name="connsiteY71" fmla="*/ 1929907 h 2258381"/>
              <a:gd name="connsiteX72" fmla="*/ 6365289 w 8859915"/>
              <a:gd name="connsiteY72" fmla="*/ 1805620 h 2258381"/>
              <a:gd name="connsiteX73" fmla="*/ 6116715 w 8859915"/>
              <a:gd name="connsiteY73" fmla="*/ 1734598 h 2258381"/>
              <a:gd name="connsiteX74" fmla="*/ 6019060 w 8859915"/>
              <a:gd name="connsiteY74" fmla="*/ 1716843 h 2258381"/>
              <a:gd name="connsiteX75" fmla="*/ 5814874 w 8859915"/>
              <a:gd name="connsiteY75" fmla="*/ 1770109 h 2258381"/>
              <a:gd name="connsiteX76" fmla="*/ 5433134 w 8859915"/>
              <a:gd name="connsiteY76" fmla="*/ 2018684 h 2258381"/>
              <a:gd name="connsiteX77" fmla="*/ 5317724 w 8859915"/>
              <a:gd name="connsiteY77" fmla="*/ 1983173 h 2258381"/>
              <a:gd name="connsiteX78" fmla="*/ 5033639 w 8859915"/>
              <a:gd name="connsiteY78" fmla="*/ 2027561 h 2258381"/>
              <a:gd name="connsiteX79" fmla="*/ 4714043 w 8859915"/>
              <a:gd name="connsiteY79" fmla="*/ 2000928 h 2258381"/>
              <a:gd name="connsiteX80" fmla="*/ 4500979 w 8859915"/>
              <a:gd name="connsiteY80" fmla="*/ 1867763 h 2258381"/>
              <a:gd name="connsiteX81" fmla="*/ 4296792 w 8859915"/>
              <a:gd name="connsiteY81" fmla="*/ 1548167 h 2258381"/>
              <a:gd name="connsiteX82" fmla="*/ 4163627 w 8859915"/>
              <a:gd name="connsiteY82" fmla="*/ 1530412 h 2258381"/>
              <a:gd name="connsiteX83" fmla="*/ 4065973 w 8859915"/>
              <a:gd name="connsiteY83" fmla="*/ 1663577 h 2258381"/>
              <a:gd name="connsiteX84" fmla="*/ 3817398 w 8859915"/>
              <a:gd name="connsiteY84" fmla="*/ 1814497 h 2258381"/>
              <a:gd name="connsiteX85" fmla="*/ 3382392 w 8859915"/>
              <a:gd name="connsiteY85" fmla="*/ 1894396 h 2258381"/>
              <a:gd name="connsiteX86" fmla="*/ 2876365 w 8859915"/>
              <a:gd name="connsiteY86" fmla="*/ 1885519 h 2258381"/>
              <a:gd name="connsiteX87" fmla="*/ 2565647 w 8859915"/>
              <a:gd name="connsiteY87" fmla="*/ 1707965 h 2258381"/>
              <a:gd name="connsiteX88" fmla="*/ 2343705 w 8859915"/>
              <a:gd name="connsiteY88" fmla="*/ 1024385 h 2258381"/>
              <a:gd name="connsiteX89" fmla="*/ 2237173 w 8859915"/>
              <a:gd name="connsiteY89" fmla="*/ 660400 h 2258381"/>
              <a:gd name="connsiteX90" fmla="*/ 2166152 w 8859915"/>
              <a:gd name="connsiteY90" fmla="*/ 74474 h 2258381"/>
              <a:gd name="connsiteX91" fmla="*/ 2121763 w 8859915"/>
              <a:gd name="connsiteY91" fmla="*/ 30086 h 2258381"/>
              <a:gd name="connsiteX92" fmla="*/ 2050742 w 8859915"/>
              <a:gd name="connsiteY92" fmla="*/ 109985 h 2258381"/>
              <a:gd name="connsiteX93" fmla="*/ 2024109 w 8859915"/>
              <a:gd name="connsiteY93" fmla="*/ 296416 h 2258381"/>
              <a:gd name="connsiteX94" fmla="*/ 2015231 w 8859915"/>
              <a:gd name="connsiteY94" fmla="*/ 340804 h 2258381"/>
              <a:gd name="connsiteX95" fmla="*/ 1988598 w 8859915"/>
              <a:gd name="connsiteY95" fmla="*/ 598257 h 2258381"/>
              <a:gd name="connsiteX96" fmla="*/ 1873188 w 8859915"/>
              <a:gd name="connsiteY96" fmla="*/ 1264082 h 2258381"/>
              <a:gd name="connsiteX97" fmla="*/ 1748901 w 8859915"/>
              <a:gd name="connsiteY97" fmla="*/ 1521534 h 2258381"/>
              <a:gd name="connsiteX98" fmla="*/ 1500326 w 8859915"/>
              <a:gd name="connsiteY98" fmla="*/ 1814497 h 2258381"/>
              <a:gd name="connsiteX99" fmla="*/ 1162975 w 8859915"/>
              <a:gd name="connsiteY99" fmla="*/ 2142971 h 2258381"/>
              <a:gd name="connsiteX100" fmla="*/ 0 w 8859915"/>
              <a:gd name="connsiteY100" fmla="*/ 2205115 h 2258381"/>
              <a:gd name="connsiteX0" fmla="*/ 0 w 8859915"/>
              <a:gd name="connsiteY0" fmla="*/ 2205115 h 2258381"/>
              <a:gd name="connsiteX1" fmla="*/ 0 w 8859915"/>
              <a:gd name="connsiteY1" fmla="*/ 1086528 h 2258381"/>
              <a:gd name="connsiteX2" fmla="*/ 284086 w 8859915"/>
              <a:gd name="connsiteY2" fmla="*/ 1059895 h 2258381"/>
              <a:gd name="connsiteX3" fmla="*/ 550416 w 8859915"/>
              <a:gd name="connsiteY3" fmla="*/ 1059895 h 2258381"/>
              <a:gd name="connsiteX4" fmla="*/ 834501 w 8859915"/>
              <a:gd name="connsiteY4" fmla="*/ 1024385 h 2258381"/>
              <a:gd name="connsiteX5" fmla="*/ 967666 w 8859915"/>
              <a:gd name="connsiteY5" fmla="*/ 1006629 h 2258381"/>
              <a:gd name="connsiteX6" fmla="*/ 1180730 w 8859915"/>
              <a:gd name="connsiteY6" fmla="*/ 953363 h 2258381"/>
              <a:gd name="connsiteX7" fmla="*/ 1376039 w 8859915"/>
              <a:gd name="connsiteY7" fmla="*/ 793565 h 2258381"/>
              <a:gd name="connsiteX8" fmla="*/ 1553469 w 8859915"/>
              <a:gd name="connsiteY8" fmla="*/ 581610 h 2258381"/>
              <a:gd name="connsiteX9" fmla="*/ 1657782 w 8859915"/>
              <a:gd name="connsiteY9" fmla="*/ 470147 h 2258381"/>
              <a:gd name="connsiteX10" fmla="*/ 1921769 w 8859915"/>
              <a:gd name="connsiteY10" fmla="*/ 137851 h 2258381"/>
              <a:gd name="connsiteX11" fmla="*/ 2053701 w 8859915"/>
              <a:gd name="connsiteY11" fmla="*/ 0 h 2258381"/>
              <a:gd name="connsiteX12" fmla="*/ 2284274 w 8859915"/>
              <a:gd name="connsiteY12" fmla="*/ 183226 h 2258381"/>
              <a:gd name="connsiteX13" fmla="*/ 2481925 w 8859915"/>
              <a:gd name="connsiteY13" fmla="*/ 466694 h 2258381"/>
              <a:gd name="connsiteX14" fmla="*/ 2617556 w 8859915"/>
              <a:gd name="connsiteY14" fmla="*/ 731668 h 2258381"/>
              <a:gd name="connsiteX15" fmla="*/ 2840854 w 8859915"/>
              <a:gd name="connsiteY15" fmla="*/ 954843 h 2258381"/>
              <a:gd name="connsiteX16" fmla="*/ 3098307 w 8859915"/>
              <a:gd name="connsiteY16" fmla="*/ 1095406 h 2258381"/>
              <a:gd name="connsiteX17" fmla="*/ 3232630 w 8859915"/>
              <a:gd name="connsiteY17" fmla="*/ 1172989 h 2258381"/>
              <a:gd name="connsiteX18" fmla="*/ 3400148 w 8859915"/>
              <a:gd name="connsiteY18" fmla="*/ 1157550 h 2258381"/>
              <a:gd name="connsiteX19" fmla="*/ 3701988 w 8859915"/>
              <a:gd name="connsiteY19" fmla="*/ 944486 h 2258381"/>
              <a:gd name="connsiteX20" fmla="*/ 3994952 w 8859915"/>
              <a:gd name="connsiteY20" fmla="*/ 669278 h 2258381"/>
              <a:gd name="connsiteX21" fmla="*/ 4234649 w 8859915"/>
              <a:gd name="connsiteY21" fmla="*/ 509480 h 2258381"/>
              <a:gd name="connsiteX22" fmla="*/ 4367814 w 8859915"/>
              <a:gd name="connsiteY22" fmla="*/ 536113 h 2258381"/>
              <a:gd name="connsiteX23" fmla="*/ 4509856 w 8859915"/>
              <a:gd name="connsiteY23" fmla="*/ 633767 h 2258381"/>
              <a:gd name="connsiteX24" fmla="*/ 4651899 w 8859915"/>
              <a:gd name="connsiteY24" fmla="*/ 846831 h 2258381"/>
              <a:gd name="connsiteX25" fmla="*/ 4705165 w 8859915"/>
              <a:gd name="connsiteY25" fmla="*/ 926730 h 2258381"/>
              <a:gd name="connsiteX26" fmla="*/ 4714043 w 8859915"/>
              <a:gd name="connsiteY26" fmla="*/ 1042140 h 2258381"/>
              <a:gd name="connsiteX27" fmla="*/ 4811697 w 8859915"/>
              <a:gd name="connsiteY27" fmla="*/ 1113161 h 2258381"/>
              <a:gd name="connsiteX28" fmla="*/ 4918229 w 8859915"/>
              <a:gd name="connsiteY28" fmla="*/ 1157550 h 2258381"/>
              <a:gd name="connsiteX29" fmla="*/ 5051394 w 8859915"/>
              <a:gd name="connsiteY29" fmla="*/ 1246327 h 2258381"/>
              <a:gd name="connsiteX30" fmla="*/ 5228948 w 8859915"/>
              <a:gd name="connsiteY30" fmla="*/ 1281837 h 2258381"/>
              <a:gd name="connsiteX31" fmla="*/ 5379868 w 8859915"/>
              <a:gd name="connsiteY31" fmla="*/ 1193061 h 2258381"/>
              <a:gd name="connsiteX32" fmla="*/ 5548544 w 8859915"/>
              <a:gd name="connsiteY32" fmla="*/ 1095406 h 2258381"/>
              <a:gd name="connsiteX33" fmla="*/ 5823752 w 8859915"/>
              <a:gd name="connsiteY33" fmla="*/ 811321 h 2258381"/>
              <a:gd name="connsiteX34" fmla="*/ 6152225 w 8859915"/>
              <a:gd name="connsiteY34" fmla="*/ 536113 h 2258381"/>
              <a:gd name="connsiteX35" fmla="*/ 6267635 w 8859915"/>
              <a:gd name="connsiteY35" fmla="*/ 473969 h 2258381"/>
              <a:gd name="connsiteX36" fmla="*/ 6338656 w 8859915"/>
              <a:gd name="connsiteY36" fmla="*/ 491725 h 2258381"/>
              <a:gd name="connsiteX37" fmla="*/ 6445188 w 8859915"/>
              <a:gd name="connsiteY37" fmla="*/ 616012 h 2258381"/>
              <a:gd name="connsiteX38" fmla="*/ 6498454 w 8859915"/>
              <a:gd name="connsiteY38" fmla="*/ 740299 h 2258381"/>
              <a:gd name="connsiteX39" fmla="*/ 6498454 w 8859915"/>
              <a:gd name="connsiteY39" fmla="*/ 855709 h 2258381"/>
              <a:gd name="connsiteX40" fmla="*/ 6569476 w 8859915"/>
              <a:gd name="connsiteY40" fmla="*/ 979996 h 2258381"/>
              <a:gd name="connsiteX41" fmla="*/ 6631619 w 8859915"/>
              <a:gd name="connsiteY41" fmla="*/ 1175305 h 2258381"/>
              <a:gd name="connsiteX42" fmla="*/ 6684886 w 8859915"/>
              <a:gd name="connsiteY42" fmla="*/ 1335103 h 2258381"/>
              <a:gd name="connsiteX43" fmla="*/ 6791418 w 8859915"/>
              <a:gd name="connsiteY43" fmla="*/ 1290715 h 2258381"/>
              <a:gd name="connsiteX44" fmla="*/ 6862439 w 8859915"/>
              <a:gd name="connsiteY44" fmla="*/ 1219693 h 2258381"/>
              <a:gd name="connsiteX45" fmla="*/ 7004482 w 8859915"/>
              <a:gd name="connsiteY45" fmla="*/ 1077651 h 2258381"/>
              <a:gd name="connsiteX46" fmla="*/ 7111013 w 8859915"/>
              <a:gd name="connsiteY46" fmla="*/ 953363 h 2258381"/>
              <a:gd name="connsiteX47" fmla="*/ 7226423 w 8859915"/>
              <a:gd name="connsiteY47" fmla="*/ 908975 h 2258381"/>
              <a:gd name="connsiteX48" fmla="*/ 7111014 w 8859915"/>
              <a:gd name="connsiteY48" fmla="*/ 1104284 h 2258381"/>
              <a:gd name="connsiteX49" fmla="*/ 7031115 w 8859915"/>
              <a:gd name="connsiteY49" fmla="*/ 1255204 h 2258381"/>
              <a:gd name="connsiteX50" fmla="*/ 7066625 w 8859915"/>
              <a:gd name="connsiteY50" fmla="*/ 1317348 h 2258381"/>
              <a:gd name="connsiteX51" fmla="*/ 7164280 w 8859915"/>
              <a:gd name="connsiteY51" fmla="*/ 1326226 h 2258381"/>
              <a:gd name="connsiteX52" fmla="*/ 7528264 w 8859915"/>
              <a:gd name="connsiteY52" fmla="*/ 1059895 h 2258381"/>
              <a:gd name="connsiteX53" fmla="*/ 7688062 w 8859915"/>
              <a:gd name="connsiteY53" fmla="*/ 713666 h 2258381"/>
              <a:gd name="connsiteX54" fmla="*/ 7847860 w 8859915"/>
              <a:gd name="connsiteY54" fmla="*/ 358560 h 2258381"/>
              <a:gd name="connsiteX55" fmla="*/ 8034291 w 8859915"/>
              <a:gd name="connsiteY55" fmla="*/ 145495 h 2258381"/>
              <a:gd name="connsiteX56" fmla="*/ 8211845 w 8859915"/>
              <a:gd name="connsiteY56" fmla="*/ 109985 h 2258381"/>
              <a:gd name="connsiteX57" fmla="*/ 8362765 w 8859915"/>
              <a:gd name="connsiteY57" fmla="*/ 207639 h 2258381"/>
              <a:gd name="connsiteX58" fmla="*/ 8575829 w 8859915"/>
              <a:gd name="connsiteY58" fmla="*/ 553868 h 2258381"/>
              <a:gd name="connsiteX59" fmla="*/ 8691239 w 8859915"/>
              <a:gd name="connsiteY59" fmla="*/ 731422 h 2258381"/>
              <a:gd name="connsiteX60" fmla="*/ 8806649 w 8859915"/>
              <a:gd name="connsiteY60" fmla="*/ 891220 h 2258381"/>
              <a:gd name="connsiteX61" fmla="*/ 8859915 w 8859915"/>
              <a:gd name="connsiteY61" fmla="*/ 979996 h 2258381"/>
              <a:gd name="connsiteX62" fmla="*/ 8859915 w 8859915"/>
              <a:gd name="connsiteY62" fmla="*/ 2258381 h 2258381"/>
              <a:gd name="connsiteX63" fmla="*/ 8637973 w 8859915"/>
              <a:gd name="connsiteY63" fmla="*/ 2187360 h 2258381"/>
              <a:gd name="connsiteX64" fmla="*/ 8522563 w 8859915"/>
              <a:gd name="connsiteY64" fmla="*/ 2063072 h 2258381"/>
              <a:gd name="connsiteX65" fmla="*/ 8327254 w 8859915"/>
              <a:gd name="connsiteY65" fmla="*/ 1947662 h 2258381"/>
              <a:gd name="connsiteX66" fmla="*/ 8131946 w 8859915"/>
              <a:gd name="connsiteY66" fmla="*/ 1867763 h 2258381"/>
              <a:gd name="connsiteX67" fmla="*/ 7785717 w 8859915"/>
              <a:gd name="connsiteY67" fmla="*/ 1974295 h 2258381"/>
              <a:gd name="connsiteX68" fmla="*/ 7217546 w 8859915"/>
              <a:gd name="connsiteY68" fmla="*/ 2196237 h 2258381"/>
              <a:gd name="connsiteX69" fmla="*/ 6977849 w 8859915"/>
              <a:gd name="connsiteY69" fmla="*/ 2151849 h 2258381"/>
              <a:gd name="connsiteX70" fmla="*/ 6800295 w 8859915"/>
              <a:gd name="connsiteY70" fmla="*/ 2098583 h 2258381"/>
              <a:gd name="connsiteX71" fmla="*/ 6755907 w 8859915"/>
              <a:gd name="connsiteY71" fmla="*/ 1983173 h 2258381"/>
              <a:gd name="connsiteX72" fmla="*/ 6604986 w 8859915"/>
              <a:gd name="connsiteY72" fmla="*/ 1929907 h 2258381"/>
              <a:gd name="connsiteX73" fmla="*/ 6365289 w 8859915"/>
              <a:gd name="connsiteY73" fmla="*/ 1805620 h 2258381"/>
              <a:gd name="connsiteX74" fmla="*/ 6116715 w 8859915"/>
              <a:gd name="connsiteY74" fmla="*/ 1734598 h 2258381"/>
              <a:gd name="connsiteX75" fmla="*/ 6019060 w 8859915"/>
              <a:gd name="connsiteY75" fmla="*/ 1716843 h 2258381"/>
              <a:gd name="connsiteX76" fmla="*/ 5814874 w 8859915"/>
              <a:gd name="connsiteY76" fmla="*/ 1770109 h 2258381"/>
              <a:gd name="connsiteX77" fmla="*/ 5433134 w 8859915"/>
              <a:gd name="connsiteY77" fmla="*/ 2018684 h 2258381"/>
              <a:gd name="connsiteX78" fmla="*/ 5317724 w 8859915"/>
              <a:gd name="connsiteY78" fmla="*/ 1983173 h 2258381"/>
              <a:gd name="connsiteX79" fmla="*/ 5033639 w 8859915"/>
              <a:gd name="connsiteY79" fmla="*/ 2027561 h 2258381"/>
              <a:gd name="connsiteX80" fmla="*/ 4714043 w 8859915"/>
              <a:gd name="connsiteY80" fmla="*/ 2000928 h 2258381"/>
              <a:gd name="connsiteX81" fmla="*/ 4500979 w 8859915"/>
              <a:gd name="connsiteY81" fmla="*/ 1867763 h 2258381"/>
              <a:gd name="connsiteX82" fmla="*/ 4296792 w 8859915"/>
              <a:gd name="connsiteY82" fmla="*/ 1548167 h 2258381"/>
              <a:gd name="connsiteX83" fmla="*/ 4163627 w 8859915"/>
              <a:gd name="connsiteY83" fmla="*/ 1530412 h 2258381"/>
              <a:gd name="connsiteX84" fmla="*/ 4065973 w 8859915"/>
              <a:gd name="connsiteY84" fmla="*/ 1663577 h 2258381"/>
              <a:gd name="connsiteX85" fmla="*/ 3817398 w 8859915"/>
              <a:gd name="connsiteY85" fmla="*/ 1814497 h 2258381"/>
              <a:gd name="connsiteX86" fmla="*/ 3382392 w 8859915"/>
              <a:gd name="connsiteY86" fmla="*/ 1894396 h 2258381"/>
              <a:gd name="connsiteX87" fmla="*/ 2876365 w 8859915"/>
              <a:gd name="connsiteY87" fmla="*/ 1885519 h 2258381"/>
              <a:gd name="connsiteX88" fmla="*/ 2565647 w 8859915"/>
              <a:gd name="connsiteY88" fmla="*/ 1707965 h 2258381"/>
              <a:gd name="connsiteX89" fmla="*/ 2343705 w 8859915"/>
              <a:gd name="connsiteY89" fmla="*/ 1024385 h 2258381"/>
              <a:gd name="connsiteX90" fmla="*/ 2237173 w 8859915"/>
              <a:gd name="connsiteY90" fmla="*/ 660400 h 2258381"/>
              <a:gd name="connsiteX91" fmla="*/ 2166152 w 8859915"/>
              <a:gd name="connsiteY91" fmla="*/ 74474 h 2258381"/>
              <a:gd name="connsiteX92" fmla="*/ 2121763 w 8859915"/>
              <a:gd name="connsiteY92" fmla="*/ 30086 h 2258381"/>
              <a:gd name="connsiteX93" fmla="*/ 2050742 w 8859915"/>
              <a:gd name="connsiteY93" fmla="*/ 109985 h 2258381"/>
              <a:gd name="connsiteX94" fmla="*/ 2024109 w 8859915"/>
              <a:gd name="connsiteY94" fmla="*/ 296416 h 2258381"/>
              <a:gd name="connsiteX95" fmla="*/ 2015231 w 8859915"/>
              <a:gd name="connsiteY95" fmla="*/ 340804 h 2258381"/>
              <a:gd name="connsiteX96" fmla="*/ 1988598 w 8859915"/>
              <a:gd name="connsiteY96" fmla="*/ 598257 h 2258381"/>
              <a:gd name="connsiteX97" fmla="*/ 1873188 w 8859915"/>
              <a:gd name="connsiteY97" fmla="*/ 1264082 h 2258381"/>
              <a:gd name="connsiteX98" fmla="*/ 1748901 w 8859915"/>
              <a:gd name="connsiteY98" fmla="*/ 1521534 h 2258381"/>
              <a:gd name="connsiteX99" fmla="*/ 1500326 w 8859915"/>
              <a:gd name="connsiteY99" fmla="*/ 1814497 h 2258381"/>
              <a:gd name="connsiteX100" fmla="*/ 1162975 w 8859915"/>
              <a:gd name="connsiteY100" fmla="*/ 2142971 h 2258381"/>
              <a:gd name="connsiteX101" fmla="*/ 0 w 8859915"/>
              <a:gd name="connsiteY101" fmla="*/ 2205115 h 2258381"/>
              <a:gd name="connsiteX0" fmla="*/ 0 w 8859915"/>
              <a:gd name="connsiteY0" fmla="*/ 2205115 h 2258381"/>
              <a:gd name="connsiteX1" fmla="*/ 0 w 8859915"/>
              <a:gd name="connsiteY1" fmla="*/ 1086528 h 2258381"/>
              <a:gd name="connsiteX2" fmla="*/ 284086 w 8859915"/>
              <a:gd name="connsiteY2" fmla="*/ 1059895 h 2258381"/>
              <a:gd name="connsiteX3" fmla="*/ 550416 w 8859915"/>
              <a:gd name="connsiteY3" fmla="*/ 1059895 h 2258381"/>
              <a:gd name="connsiteX4" fmla="*/ 834501 w 8859915"/>
              <a:gd name="connsiteY4" fmla="*/ 1024385 h 2258381"/>
              <a:gd name="connsiteX5" fmla="*/ 967666 w 8859915"/>
              <a:gd name="connsiteY5" fmla="*/ 1006629 h 2258381"/>
              <a:gd name="connsiteX6" fmla="*/ 1180730 w 8859915"/>
              <a:gd name="connsiteY6" fmla="*/ 953363 h 2258381"/>
              <a:gd name="connsiteX7" fmla="*/ 1376039 w 8859915"/>
              <a:gd name="connsiteY7" fmla="*/ 793565 h 2258381"/>
              <a:gd name="connsiteX8" fmla="*/ 1629669 w 8859915"/>
              <a:gd name="connsiteY8" fmla="*/ 607010 h 2258381"/>
              <a:gd name="connsiteX9" fmla="*/ 1657782 w 8859915"/>
              <a:gd name="connsiteY9" fmla="*/ 470147 h 2258381"/>
              <a:gd name="connsiteX10" fmla="*/ 1921769 w 8859915"/>
              <a:gd name="connsiteY10" fmla="*/ 137851 h 2258381"/>
              <a:gd name="connsiteX11" fmla="*/ 2053701 w 8859915"/>
              <a:gd name="connsiteY11" fmla="*/ 0 h 2258381"/>
              <a:gd name="connsiteX12" fmla="*/ 2284274 w 8859915"/>
              <a:gd name="connsiteY12" fmla="*/ 183226 h 2258381"/>
              <a:gd name="connsiteX13" fmla="*/ 2481925 w 8859915"/>
              <a:gd name="connsiteY13" fmla="*/ 466694 h 2258381"/>
              <a:gd name="connsiteX14" fmla="*/ 2617556 w 8859915"/>
              <a:gd name="connsiteY14" fmla="*/ 731668 h 2258381"/>
              <a:gd name="connsiteX15" fmla="*/ 2840854 w 8859915"/>
              <a:gd name="connsiteY15" fmla="*/ 954843 h 2258381"/>
              <a:gd name="connsiteX16" fmla="*/ 3098307 w 8859915"/>
              <a:gd name="connsiteY16" fmla="*/ 1095406 h 2258381"/>
              <a:gd name="connsiteX17" fmla="*/ 3232630 w 8859915"/>
              <a:gd name="connsiteY17" fmla="*/ 1172989 h 2258381"/>
              <a:gd name="connsiteX18" fmla="*/ 3400148 w 8859915"/>
              <a:gd name="connsiteY18" fmla="*/ 1157550 h 2258381"/>
              <a:gd name="connsiteX19" fmla="*/ 3701988 w 8859915"/>
              <a:gd name="connsiteY19" fmla="*/ 944486 h 2258381"/>
              <a:gd name="connsiteX20" fmla="*/ 3994952 w 8859915"/>
              <a:gd name="connsiteY20" fmla="*/ 669278 h 2258381"/>
              <a:gd name="connsiteX21" fmla="*/ 4234649 w 8859915"/>
              <a:gd name="connsiteY21" fmla="*/ 509480 h 2258381"/>
              <a:gd name="connsiteX22" fmla="*/ 4367814 w 8859915"/>
              <a:gd name="connsiteY22" fmla="*/ 536113 h 2258381"/>
              <a:gd name="connsiteX23" fmla="*/ 4509856 w 8859915"/>
              <a:gd name="connsiteY23" fmla="*/ 633767 h 2258381"/>
              <a:gd name="connsiteX24" fmla="*/ 4651899 w 8859915"/>
              <a:gd name="connsiteY24" fmla="*/ 846831 h 2258381"/>
              <a:gd name="connsiteX25" fmla="*/ 4705165 w 8859915"/>
              <a:gd name="connsiteY25" fmla="*/ 926730 h 2258381"/>
              <a:gd name="connsiteX26" fmla="*/ 4714043 w 8859915"/>
              <a:gd name="connsiteY26" fmla="*/ 1042140 h 2258381"/>
              <a:gd name="connsiteX27" fmla="*/ 4811697 w 8859915"/>
              <a:gd name="connsiteY27" fmla="*/ 1113161 h 2258381"/>
              <a:gd name="connsiteX28" fmla="*/ 4918229 w 8859915"/>
              <a:gd name="connsiteY28" fmla="*/ 1157550 h 2258381"/>
              <a:gd name="connsiteX29" fmla="*/ 5051394 w 8859915"/>
              <a:gd name="connsiteY29" fmla="*/ 1246327 h 2258381"/>
              <a:gd name="connsiteX30" fmla="*/ 5228948 w 8859915"/>
              <a:gd name="connsiteY30" fmla="*/ 1281837 h 2258381"/>
              <a:gd name="connsiteX31" fmla="*/ 5379868 w 8859915"/>
              <a:gd name="connsiteY31" fmla="*/ 1193061 h 2258381"/>
              <a:gd name="connsiteX32" fmla="*/ 5548544 w 8859915"/>
              <a:gd name="connsiteY32" fmla="*/ 1095406 h 2258381"/>
              <a:gd name="connsiteX33" fmla="*/ 5823752 w 8859915"/>
              <a:gd name="connsiteY33" fmla="*/ 811321 h 2258381"/>
              <a:gd name="connsiteX34" fmla="*/ 6152225 w 8859915"/>
              <a:gd name="connsiteY34" fmla="*/ 536113 h 2258381"/>
              <a:gd name="connsiteX35" fmla="*/ 6267635 w 8859915"/>
              <a:gd name="connsiteY35" fmla="*/ 473969 h 2258381"/>
              <a:gd name="connsiteX36" fmla="*/ 6338656 w 8859915"/>
              <a:gd name="connsiteY36" fmla="*/ 491725 h 2258381"/>
              <a:gd name="connsiteX37" fmla="*/ 6445188 w 8859915"/>
              <a:gd name="connsiteY37" fmla="*/ 616012 h 2258381"/>
              <a:gd name="connsiteX38" fmla="*/ 6498454 w 8859915"/>
              <a:gd name="connsiteY38" fmla="*/ 740299 h 2258381"/>
              <a:gd name="connsiteX39" fmla="*/ 6498454 w 8859915"/>
              <a:gd name="connsiteY39" fmla="*/ 855709 h 2258381"/>
              <a:gd name="connsiteX40" fmla="*/ 6569476 w 8859915"/>
              <a:gd name="connsiteY40" fmla="*/ 979996 h 2258381"/>
              <a:gd name="connsiteX41" fmla="*/ 6631619 w 8859915"/>
              <a:gd name="connsiteY41" fmla="*/ 1175305 h 2258381"/>
              <a:gd name="connsiteX42" fmla="*/ 6684886 w 8859915"/>
              <a:gd name="connsiteY42" fmla="*/ 1335103 h 2258381"/>
              <a:gd name="connsiteX43" fmla="*/ 6791418 w 8859915"/>
              <a:gd name="connsiteY43" fmla="*/ 1290715 h 2258381"/>
              <a:gd name="connsiteX44" fmla="*/ 6862439 w 8859915"/>
              <a:gd name="connsiteY44" fmla="*/ 1219693 h 2258381"/>
              <a:gd name="connsiteX45" fmla="*/ 7004482 w 8859915"/>
              <a:gd name="connsiteY45" fmla="*/ 1077651 h 2258381"/>
              <a:gd name="connsiteX46" fmla="*/ 7111013 w 8859915"/>
              <a:gd name="connsiteY46" fmla="*/ 953363 h 2258381"/>
              <a:gd name="connsiteX47" fmla="*/ 7226423 w 8859915"/>
              <a:gd name="connsiteY47" fmla="*/ 908975 h 2258381"/>
              <a:gd name="connsiteX48" fmla="*/ 7111014 w 8859915"/>
              <a:gd name="connsiteY48" fmla="*/ 1104284 h 2258381"/>
              <a:gd name="connsiteX49" fmla="*/ 7031115 w 8859915"/>
              <a:gd name="connsiteY49" fmla="*/ 1255204 h 2258381"/>
              <a:gd name="connsiteX50" fmla="*/ 7066625 w 8859915"/>
              <a:gd name="connsiteY50" fmla="*/ 1317348 h 2258381"/>
              <a:gd name="connsiteX51" fmla="*/ 7164280 w 8859915"/>
              <a:gd name="connsiteY51" fmla="*/ 1326226 h 2258381"/>
              <a:gd name="connsiteX52" fmla="*/ 7528264 w 8859915"/>
              <a:gd name="connsiteY52" fmla="*/ 1059895 h 2258381"/>
              <a:gd name="connsiteX53" fmla="*/ 7688062 w 8859915"/>
              <a:gd name="connsiteY53" fmla="*/ 713666 h 2258381"/>
              <a:gd name="connsiteX54" fmla="*/ 7847860 w 8859915"/>
              <a:gd name="connsiteY54" fmla="*/ 358560 h 2258381"/>
              <a:gd name="connsiteX55" fmla="*/ 8034291 w 8859915"/>
              <a:gd name="connsiteY55" fmla="*/ 145495 h 2258381"/>
              <a:gd name="connsiteX56" fmla="*/ 8211845 w 8859915"/>
              <a:gd name="connsiteY56" fmla="*/ 109985 h 2258381"/>
              <a:gd name="connsiteX57" fmla="*/ 8362765 w 8859915"/>
              <a:gd name="connsiteY57" fmla="*/ 207639 h 2258381"/>
              <a:gd name="connsiteX58" fmla="*/ 8575829 w 8859915"/>
              <a:gd name="connsiteY58" fmla="*/ 553868 h 2258381"/>
              <a:gd name="connsiteX59" fmla="*/ 8691239 w 8859915"/>
              <a:gd name="connsiteY59" fmla="*/ 731422 h 2258381"/>
              <a:gd name="connsiteX60" fmla="*/ 8806649 w 8859915"/>
              <a:gd name="connsiteY60" fmla="*/ 891220 h 2258381"/>
              <a:gd name="connsiteX61" fmla="*/ 8859915 w 8859915"/>
              <a:gd name="connsiteY61" fmla="*/ 979996 h 2258381"/>
              <a:gd name="connsiteX62" fmla="*/ 8859915 w 8859915"/>
              <a:gd name="connsiteY62" fmla="*/ 2258381 h 2258381"/>
              <a:gd name="connsiteX63" fmla="*/ 8637973 w 8859915"/>
              <a:gd name="connsiteY63" fmla="*/ 2187360 h 2258381"/>
              <a:gd name="connsiteX64" fmla="*/ 8522563 w 8859915"/>
              <a:gd name="connsiteY64" fmla="*/ 2063072 h 2258381"/>
              <a:gd name="connsiteX65" fmla="*/ 8327254 w 8859915"/>
              <a:gd name="connsiteY65" fmla="*/ 1947662 h 2258381"/>
              <a:gd name="connsiteX66" fmla="*/ 8131946 w 8859915"/>
              <a:gd name="connsiteY66" fmla="*/ 1867763 h 2258381"/>
              <a:gd name="connsiteX67" fmla="*/ 7785717 w 8859915"/>
              <a:gd name="connsiteY67" fmla="*/ 1974295 h 2258381"/>
              <a:gd name="connsiteX68" fmla="*/ 7217546 w 8859915"/>
              <a:gd name="connsiteY68" fmla="*/ 2196237 h 2258381"/>
              <a:gd name="connsiteX69" fmla="*/ 6977849 w 8859915"/>
              <a:gd name="connsiteY69" fmla="*/ 2151849 h 2258381"/>
              <a:gd name="connsiteX70" fmla="*/ 6800295 w 8859915"/>
              <a:gd name="connsiteY70" fmla="*/ 2098583 h 2258381"/>
              <a:gd name="connsiteX71" fmla="*/ 6755907 w 8859915"/>
              <a:gd name="connsiteY71" fmla="*/ 1983173 h 2258381"/>
              <a:gd name="connsiteX72" fmla="*/ 6604986 w 8859915"/>
              <a:gd name="connsiteY72" fmla="*/ 1929907 h 2258381"/>
              <a:gd name="connsiteX73" fmla="*/ 6365289 w 8859915"/>
              <a:gd name="connsiteY73" fmla="*/ 1805620 h 2258381"/>
              <a:gd name="connsiteX74" fmla="*/ 6116715 w 8859915"/>
              <a:gd name="connsiteY74" fmla="*/ 1734598 h 2258381"/>
              <a:gd name="connsiteX75" fmla="*/ 6019060 w 8859915"/>
              <a:gd name="connsiteY75" fmla="*/ 1716843 h 2258381"/>
              <a:gd name="connsiteX76" fmla="*/ 5814874 w 8859915"/>
              <a:gd name="connsiteY76" fmla="*/ 1770109 h 2258381"/>
              <a:gd name="connsiteX77" fmla="*/ 5433134 w 8859915"/>
              <a:gd name="connsiteY77" fmla="*/ 2018684 h 2258381"/>
              <a:gd name="connsiteX78" fmla="*/ 5317724 w 8859915"/>
              <a:gd name="connsiteY78" fmla="*/ 1983173 h 2258381"/>
              <a:gd name="connsiteX79" fmla="*/ 5033639 w 8859915"/>
              <a:gd name="connsiteY79" fmla="*/ 2027561 h 2258381"/>
              <a:gd name="connsiteX80" fmla="*/ 4714043 w 8859915"/>
              <a:gd name="connsiteY80" fmla="*/ 2000928 h 2258381"/>
              <a:gd name="connsiteX81" fmla="*/ 4500979 w 8859915"/>
              <a:gd name="connsiteY81" fmla="*/ 1867763 h 2258381"/>
              <a:gd name="connsiteX82" fmla="*/ 4296792 w 8859915"/>
              <a:gd name="connsiteY82" fmla="*/ 1548167 h 2258381"/>
              <a:gd name="connsiteX83" fmla="*/ 4163627 w 8859915"/>
              <a:gd name="connsiteY83" fmla="*/ 1530412 h 2258381"/>
              <a:gd name="connsiteX84" fmla="*/ 4065973 w 8859915"/>
              <a:gd name="connsiteY84" fmla="*/ 1663577 h 2258381"/>
              <a:gd name="connsiteX85" fmla="*/ 3817398 w 8859915"/>
              <a:gd name="connsiteY85" fmla="*/ 1814497 h 2258381"/>
              <a:gd name="connsiteX86" fmla="*/ 3382392 w 8859915"/>
              <a:gd name="connsiteY86" fmla="*/ 1894396 h 2258381"/>
              <a:gd name="connsiteX87" fmla="*/ 2876365 w 8859915"/>
              <a:gd name="connsiteY87" fmla="*/ 1885519 h 2258381"/>
              <a:gd name="connsiteX88" fmla="*/ 2565647 w 8859915"/>
              <a:gd name="connsiteY88" fmla="*/ 1707965 h 2258381"/>
              <a:gd name="connsiteX89" fmla="*/ 2343705 w 8859915"/>
              <a:gd name="connsiteY89" fmla="*/ 1024385 h 2258381"/>
              <a:gd name="connsiteX90" fmla="*/ 2237173 w 8859915"/>
              <a:gd name="connsiteY90" fmla="*/ 660400 h 2258381"/>
              <a:gd name="connsiteX91" fmla="*/ 2166152 w 8859915"/>
              <a:gd name="connsiteY91" fmla="*/ 74474 h 2258381"/>
              <a:gd name="connsiteX92" fmla="*/ 2121763 w 8859915"/>
              <a:gd name="connsiteY92" fmla="*/ 30086 h 2258381"/>
              <a:gd name="connsiteX93" fmla="*/ 2050742 w 8859915"/>
              <a:gd name="connsiteY93" fmla="*/ 109985 h 2258381"/>
              <a:gd name="connsiteX94" fmla="*/ 2024109 w 8859915"/>
              <a:gd name="connsiteY94" fmla="*/ 296416 h 2258381"/>
              <a:gd name="connsiteX95" fmla="*/ 2015231 w 8859915"/>
              <a:gd name="connsiteY95" fmla="*/ 340804 h 2258381"/>
              <a:gd name="connsiteX96" fmla="*/ 1988598 w 8859915"/>
              <a:gd name="connsiteY96" fmla="*/ 598257 h 2258381"/>
              <a:gd name="connsiteX97" fmla="*/ 1873188 w 8859915"/>
              <a:gd name="connsiteY97" fmla="*/ 1264082 h 2258381"/>
              <a:gd name="connsiteX98" fmla="*/ 1748901 w 8859915"/>
              <a:gd name="connsiteY98" fmla="*/ 1521534 h 2258381"/>
              <a:gd name="connsiteX99" fmla="*/ 1500326 w 8859915"/>
              <a:gd name="connsiteY99" fmla="*/ 1814497 h 2258381"/>
              <a:gd name="connsiteX100" fmla="*/ 1162975 w 8859915"/>
              <a:gd name="connsiteY100" fmla="*/ 2142971 h 2258381"/>
              <a:gd name="connsiteX101" fmla="*/ 0 w 8859915"/>
              <a:gd name="connsiteY101" fmla="*/ 2205115 h 2258381"/>
              <a:gd name="connsiteX0" fmla="*/ 0 w 8859915"/>
              <a:gd name="connsiteY0" fmla="*/ 2205115 h 2258381"/>
              <a:gd name="connsiteX1" fmla="*/ 0 w 8859915"/>
              <a:gd name="connsiteY1" fmla="*/ 1086528 h 2258381"/>
              <a:gd name="connsiteX2" fmla="*/ 284086 w 8859915"/>
              <a:gd name="connsiteY2" fmla="*/ 1059895 h 2258381"/>
              <a:gd name="connsiteX3" fmla="*/ 550416 w 8859915"/>
              <a:gd name="connsiteY3" fmla="*/ 1059895 h 2258381"/>
              <a:gd name="connsiteX4" fmla="*/ 834501 w 8859915"/>
              <a:gd name="connsiteY4" fmla="*/ 1024385 h 2258381"/>
              <a:gd name="connsiteX5" fmla="*/ 967666 w 8859915"/>
              <a:gd name="connsiteY5" fmla="*/ 1006629 h 2258381"/>
              <a:gd name="connsiteX6" fmla="*/ 1180730 w 8859915"/>
              <a:gd name="connsiteY6" fmla="*/ 953363 h 2258381"/>
              <a:gd name="connsiteX7" fmla="*/ 1376039 w 8859915"/>
              <a:gd name="connsiteY7" fmla="*/ 793565 h 2258381"/>
              <a:gd name="connsiteX8" fmla="*/ 1629669 w 8859915"/>
              <a:gd name="connsiteY8" fmla="*/ 607010 h 2258381"/>
              <a:gd name="connsiteX9" fmla="*/ 1657782 w 8859915"/>
              <a:gd name="connsiteY9" fmla="*/ 470147 h 2258381"/>
              <a:gd name="connsiteX10" fmla="*/ 1794769 w 8859915"/>
              <a:gd name="connsiteY10" fmla="*/ 289510 h 2258381"/>
              <a:gd name="connsiteX11" fmla="*/ 1921769 w 8859915"/>
              <a:gd name="connsiteY11" fmla="*/ 137851 h 2258381"/>
              <a:gd name="connsiteX12" fmla="*/ 2053701 w 8859915"/>
              <a:gd name="connsiteY12" fmla="*/ 0 h 2258381"/>
              <a:gd name="connsiteX13" fmla="*/ 2284274 w 8859915"/>
              <a:gd name="connsiteY13" fmla="*/ 183226 h 2258381"/>
              <a:gd name="connsiteX14" fmla="*/ 2481925 w 8859915"/>
              <a:gd name="connsiteY14" fmla="*/ 466694 h 2258381"/>
              <a:gd name="connsiteX15" fmla="*/ 2617556 w 8859915"/>
              <a:gd name="connsiteY15" fmla="*/ 731668 h 2258381"/>
              <a:gd name="connsiteX16" fmla="*/ 2840854 w 8859915"/>
              <a:gd name="connsiteY16" fmla="*/ 954843 h 2258381"/>
              <a:gd name="connsiteX17" fmla="*/ 3098307 w 8859915"/>
              <a:gd name="connsiteY17" fmla="*/ 1095406 h 2258381"/>
              <a:gd name="connsiteX18" fmla="*/ 3232630 w 8859915"/>
              <a:gd name="connsiteY18" fmla="*/ 1172989 h 2258381"/>
              <a:gd name="connsiteX19" fmla="*/ 3400148 w 8859915"/>
              <a:gd name="connsiteY19" fmla="*/ 1157550 h 2258381"/>
              <a:gd name="connsiteX20" fmla="*/ 3701988 w 8859915"/>
              <a:gd name="connsiteY20" fmla="*/ 944486 h 2258381"/>
              <a:gd name="connsiteX21" fmla="*/ 3994952 w 8859915"/>
              <a:gd name="connsiteY21" fmla="*/ 669278 h 2258381"/>
              <a:gd name="connsiteX22" fmla="*/ 4234649 w 8859915"/>
              <a:gd name="connsiteY22" fmla="*/ 509480 h 2258381"/>
              <a:gd name="connsiteX23" fmla="*/ 4367814 w 8859915"/>
              <a:gd name="connsiteY23" fmla="*/ 536113 h 2258381"/>
              <a:gd name="connsiteX24" fmla="*/ 4509856 w 8859915"/>
              <a:gd name="connsiteY24" fmla="*/ 633767 h 2258381"/>
              <a:gd name="connsiteX25" fmla="*/ 4651899 w 8859915"/>
              <a:gd name="connsiteY25" fmla="*/ 846831 h 2258381"/>
              <a:gd name="connsiteX26" fmla="*/ 4705165 w 8859915"/>
              <a:gd name="connsiteY26" fmla="*/ 926730 h 2258381"/>
              <a:gd name="connsiteX27" fmla="*/ 4714043 w 8859915"/>
              <a:gd name="connsiteY27" fmla="*/ 1042140 h 2258381"/>
              <a:gd name="connsiteX28" fmla="*/ 4811697 w 8859915"/>
              <a:gd name="connsiteY28" fmla="*/ 1113161 h 2258381"/>
              <a:gd name="connsiteX29" fmla="*/ 4918229 w 8859915"/>
              <a:gd name="connsiteY29" fmla="*/ 1157550 h 2258381"/>
              <a:gd name="connsiteX30" fmla="*/ 5051394 w 8859915"/>
              <a:gd name="connsiteY30" fmla="*/ 1246327 h 2258381"/>
              <a:gd name="connsiteX31" fmla="*/ 5228948 w 8859915"/>
              <a:gd name="connsiteY31" fmla="*/ 1281837 h 2258381"/>
              <a:gd name="connsiteX32" fmla="*/ 5379868 w 8859915"/>
              <a:gd name="connsiteY32" fmla="*/ 1193061 h 2258381"/>
              <a:gd name="connsiteX33" fmla="*/ 5548544 w 8859915"/>
              <a:gd name="connsiteY33" fmla="*/ 1095406 h 2258381"/>
              <a:gd name="connsiteX34" fmla="*/ 5823752 w 8859915"/>
              <a:gd name="connsiteY34" fmla="*/ 811321 h 2258381"/>
              <a:gd name="connsiteX35" fmla="*/ 6152225 w 8859915"/>
              <a:gd name="connsiteY35" fmla="*/ 536113 h 2258381"/>
              <a:gd name="connsiteX36" fmla="*/ 6267635 w 8859915"/>
              <a:gd name="connsiteY36" fmla="*/ 473969 h 2258381"/>
              <a:gd name="connsiteX37" fmla="*/ 6338656 w 8859915"/>
              <a:gd name="connsiteY37" fmla="*/ 491725 h 2258381"/>
              <a:gd name="connsiteX38" fmla="*/ 6445188 w 8859915"/>
              <a:gd name="connsiteY38" fmla="*/ 616012 h 2258381"/>
              <a:gd name="connsiteX39" fmla="*/ 6498454 w 8859915"/>
              <a:gd name="connsiteY39" fmla="*/ 740299 h 2258381"/>
              <a:gd name="connsiteX40" fmla="*/ 6498454 w 8859915"/>
              <a:gd name="connsiteY40" fmla="*/ 855709 h 2258381"/>
              <a:gd name="connsiteX41" fmla="*/ 6569476 w 8859915"/>
              <a:gd name="connsiteY41" fmla="*/ 979996 h 2258381"/>
              <a:gd name="connsiteX42" fmla="*/ 6631619 w 8859915"/>
              <a:gd name="connsiteY42" fmla="*/ 1175305 h 2258381"/>
              <a:gd name="connsiteX43" fmla="*/ 6684886 w 8859915"/>
              <a:gd name="connsiteY43" fmla="*/ 1335103 h 2258381"/>
              <a:gd name="connsiteX44" fmla="*/ 6791418 w 8859915"/>
              <a:gd name="connsiteY44" fmla="*/ 1290715 h 2258381"/>
              <a:gd name="connsiteX45" fmla="*/ 6862439 w 8859915"/>
              <a:gd name="connsiteY45" fmla="*/ 1219693 h 2258381"/>
              <a:gd name="connsiteX46" fmla="*/ 7004482 w 8859915"/>
              <a:gd name="connsiteY46" fmla="*/ 1077651 h 2258381"/>
              <a:gd name="connsiteX47" fmla="*/ 7111013 w 8859915"/>
              <a:gd name="connsiteY47" fmla="*/ 953363 h 2258381"/>
              <a:gd name="connsiteX48" fmla="*/ 7226423 w 8859915"/>
              <a:gd name="connsiteY48" fmla="*/ 908975 h 2258381"/>
              <a:gd name="connsiteX49" fmla="*/ 7111014 w 8859915"/>
              <a:gd name="connsiteY49" fmla="*/ 1104284 h 2258381"/>
              <a:gd name="connsiteX50" fmla="*/ 7031115 w 8859915"/>
              <a:gd name="connsiteY50" fmla="*/ 1255204 h 2258381"/>
              <a:gd name="connsiteX51" fmla="*/ 7066625 w 8859915"/>
              <a:gd name="connsiteY51" fmla="*/ 1317348 h 2258381"/>
              <a:gd name="connsiteX52" fmla="*/ 7164280 w 8859915"/>
              <a:gd name="connsiteY52" fmla="*/ 1326226 h 2258381"/>
              <a:gd name="connsiteX53" fmla="*/ 7528264 w 8859915"/>
              <a:gd name="connsiteY53" fmla="*/ 1059895 h 2258381"/>
              <a:gd name="connsiteX54" fmla="*/ 7688062 w 8859915"/>
              <a:gd name="connsiteY54" fmla="*/ 713666 h 2258381"/>
              <a:gd name="connsiteX55" fmla="*/ 7847860 w 8859915"/>
              <a:gd name="connsiteY55" fmla="*/ 358560 h 2258381"/>
              <a:gd name="connsiteX56" fmla="*/ 8034291 w 8859915"/>
              <a:gd name="connsiteY56" fmla="*/ 145495 h 2258381"/>
              <a:gd name="connsiteX57" fmla="*/ 8211845 w 8859915"/>
              <a:gd name="connsiteY57" fmla="*/ 109985 h 2258381"/>
              <a:gd name="connsiteX58" fmla="*/ 8362765 w 8859915"/>
              <a:gd name="connsiteY58" fmla="*/ 207639 h 2258381"/>
              <a:gd name="connsiteX59" fmla="*/ 8575829 w 8859915"/>
              <a:gd name="connsiteY59" fmla="*/ 553868 h 2258381"/>
              <a:gd name="connsiteX60" fmla="*/ 8691239 w 8859915"/>
              <a:gd name="connsiteY60" fmla="*/ 731422 h 2258381"/>
              <a:gd name="connsiteX61" fmla="*/ 8806649 w 8859915"/>
              <a:gd name="connsiteY61" fmla="*/ 891220 h 2258381"/>
              <a:gd name="connsiteX62" fmla="*/ 8859915 w 8859915"/>
              <a:gd name="connsiteY62" fmla="*/ 979996 h 2258381"/>
              <a:gd name="connsiteX63" fmla="*/ 8859915 w 8859915"/>
              <a:gd name="connsiteY63" fmla="*/ 2258381 h 2258381"/>
              <a:gd name="connsiteX64" fmla="*/ 8637973 w 8859915"/>
              <a:gd name="connsiteY64" fmla="*/ 2187360 h 2258381"/>
              <a:gd name="connsiteX65" fmla="*/ 8522563 w 8859915"/>
              <a:gd name="connsiteY65" fmla="*/ 2063072 h 2258381"/>
              <a:gd name="connsiteX66" fmla="*/ 8327254 w 8859915"/>
              <a:gd name="connsiteY66" fmla="*/ 1947662 h 2258381"/>
              <a:gd name="connsiteX67" fmla="*/ 8131946 w 8859915"/>
              <a:gd name="connsiteY67" fmla="*/ 1867763 h 2258381"/>
              <a:gd name="connsiteX68" fmla="*/ 7785717 w 8859915"/>
              <a:gd name="connsiteY68" fmla="*/ 1974295 h 2258381"/>
              <a:gd name="connsiteX69" fmla="*/ 7217546 w 8859915"/>
              <a:gd name="connsiteY69" fmla="*/ 2196237 h 2258381"/>
              <a:gd name="connsiteX70" fmla="*/ 6977849 w 8859915"/>
              <a:gd name="connsiteY70" fmla="*/ 2151849 h 2258381"/>
              <a:gd name="connsiteX71" fmla="*/ 6800295 w 8859915"/>
              <a:gd name="connsiteY71" fmla="*/ 2098583 h 2258381"/>
              <a:gd name="connsiteX72" fmla="*/ 6755907 w 8859915"/>
              <a:gd name="connsiteY72" fmla="*/ 1983173 h 2258381"/>
              <a:gd name="connsiteX73" fmla="*/ 6604986 w 8859915"/>
              <a:gd name="connsiteY73" fmla="*/ 1929907 h 2258381"/>
              <a:gd name="connsiteX74" fmla="*/ 6365289 w 8859915"/>
              <a:gd name="connsiteY74" fmla="*/ 1805620 h 2258381"/>
              <a:gd name="connsiteX75" fmla="*/ 6116715 w 8859915"/>
              <a:gd name="connsiteY75" fmla="*/ 1734598 h 2258381"/>
              <a:gd name="connsiteX76" fmla="*/ 6019060 w 8859915"/>
              <a:gd name="connsiteY76" fmla="*/ 1716843 h 2258381"/>
              <a:gd name="connsiteX77" fmla="*/ 5814874 w 8859915"/>
              <a:gd name="connsiteY77" fmla="*/ 1770109 h 2258381"/>
              <a:gd name="connsiteX78" fmla="*/ 5433134 w 8859915"/>
              <a:gd name="connsiteY78" fmla="*/ 2018684 h 2258381"/>
              <a:gd name="connsiteX79" fmla="*/ 5317724 w 8859915"/>
              <a:gd name="connsiteY79" fmla="*/ 1983173 h 2258381"/>
              <a:gd name="connsiteX80" fmla="*/ 5033639 w 8859915"/>
              <a:gd name="connsiteY80" fmla="*/ 2027561 h 2258381"/>
              <a:gd name="connsiteX81" fmla="*/ 4714043 w 8859915"/>
              <a:gd name="connsiteY81" fmla="*/ 2000928 h 2258381"/>
              <a:gd name="connsiteX82" fmla="*/ 4500979 w 8859915"/>
              <a:gd name="connsiteY82" fmla="*/ 1867763 h 2258381"/>
              <a:gd name="connsiteX83" fmla="*/ 4296792 w 8859915"/>
              <a:gd name="connsiteY83" fmla="*/ 1548167 h 2258381"/>
              <a:gd name="connsiteX84" fmla="*/ 4163627 w 8859915"/>
              <a:gd name="connsiteY84" fmla="*/ 1530412 h 2258381"/>
              <a:gd name="connsiteX85" fmla="*/ 4065973 w 8859915"/>
              <a:gd name="connsiteY85" fmla="*/ 1663577 h 2258381"/>
              <a:gd name="connsiteX86" fmla="*/ 3817398 w 8859915"/>
              <a:gd name="connsiteY86" fmla="*/ 1814497 h 2258381"/>
              <a:gd name="connsiteX87" fmla="*/ 3382392 w 8859915"/>
              <a:gd name="connsiteY87" fmla="*/ 1894396 h 2258381"/>
              <a:gd name="connsiteX88" fmla="*/ 2876365 w 8859915"/>
              <a:gd name="connsiteY88" fmla="*/ 1885519 h 2258381"/>
              <a:gd name="connsiteX89" fmla="*/ 2565647 w 8859915"/>
              <a:gd name="connsiteY89" fmla="*/ 1707965 h 2258381"/>
              <a:gd name="connsiteX90" fmla="*/ 2343705 w 8859915"/>
              <a:gd name="connsiteY90" fmla="*/ 1024385 h 2258381"/>
              <a:gd name="connsiteX91" fmla="*/ 2237173 w 8859915"/>
              <a:gd name="connsiteY91" fmla="*/ 660400 h 2258381"/>
              <a:gd name="connsiteX92" fmla="*/ 2166152 w 8859915"/>
              <a:gd name="connsiteY92" fmla="*/ 74474 h 2258381"/>
              <a:gd name="connsiteX93" fmla="*/ 2121763 w 8859915"/>
              <a:gd name="connsiteY93" fmla="*/ 30086 h 2258381"/>
              <a:gd name="connsiteX94" fmla="*/ 2050742 w 8859915"/>
              <a:gd name="connsiteY94" fmla="*/ 109985 h 2258381"/>
              <a:gd name="connsiteX95" fmla="*/ 2024109 w 8859915"/>
              <a:gd name="connsiteY95" fmla="*/ 296416 h 2258381"/>
              <a:gd name="connsiteX96" fmla="*/ 2015231 w 8859915"/>
              <a:gd name="connsiteY96" fmla="*/ 340804 h 2258381"/>
              <a:gd name="connsiteX97" fmla="*/ 1988598 w 8859915"/>
              <a:gd name="connsiteY97" fmla="*/ 598257 h 2258381"/>
              <a:gd name="connsiteX98" fmla="*/ 1873188 w 8859915"/>
              <a:gd name="connsiteY98" fmla="*/ 1264082 h 2258381"/>
              <a:gd name="connsiteX99" fmla="*/ 1748901 w 8859915"/>
              <a:gd name="connsiteY99" fmla="*/ 1521534 h 2258381"/>
              <a:gd name="connsiteX100" fmla="*/ 1500326 w 8859915"/>
              <a:gd name="connsiteY100" fmla="*/ 1814497 h 2258381"/>
              <a:gd name="connsiteX101" fmla="*/ 1162975 w 8859915"/>
              <a:gd name="connsiteY101" fmla="*/ 2142971 h 2258381"/>
              <a:gd name="connsiteX102" fmla="*/ 0 w 8859915"/>
              <a:gd name="connsiteY102" fmla="*/ 2205115 h 2258381"/>
              <a:gd name="connsiteX0" fmla="*/ 0 w 8859915"/>
              <a:gd name="connsiteY0" fmla="*/ 2205115 h 2258381"/>
              <a:gd name="connsiteX1" fmla="*/ 0 w 8859915"/>
              <a:gd name="connsiteY1" fmla="*/ 1086528 h 2258381"/>
              <a:gd name="connsiteX2" fmla="*/ 284086 w 8859915"/>
              <a:gd name="connsiteY2" fmla="*/ 1059895 h 2258381"/>
              <a:gd name="connsiteX3" fmla="*/ 550416 w 8859915"/>
              <a:gd name="connsiteY3" fmla="*/ 1059895 h 2258381"/>
              <a:gd name="connsiteX4" fmla="*/ 834501 w 8859915"/>
              <a:gd name="connsiteY4" fmla="*/ 1024385 h 2258381"/>
              <a:gd name="connsiteX5" fmla="*/ 967666 w 8859915"/>
              <a:gd name="connsiteY5" fmla="*/ 1006629 h 2258381"/>
              <a:gd name="connsiteX6" fmla="*/ 1180730 w 8859915"/>
              <a:gd name="connsiteY6" fmla="*/ 953363 h 2258381"/>
              <a:gd name="connsiteX7" fmla="*/ 1376039 w 8859915"/>
              <a:gd name="connsiteY7" fmla="*/ 793565 h 2258381"/>
              <a:gd name="connsiteX8" fmla="*/ 1629669 w 8859915"/>
              <a:gd name="connsiteY8" fmla="*/ 607010 h 2258381"/>
              <a:gd name="connsiteX9" fmla="*/ 1657782 w 8859915"/>
              <a:gd name="connsiteY9" fmla="*/ 470147 h 2258381"/>
              <a:gd name="connsiteX10" fmla="*/ 1883669 w 8859915"/>
              <a:gd name="connsiteY10" fmla="*/ 289510 h 2258381"/>
              <a:gd name="connsiteX11" fmla="*/ 1921769 w 8859915"/>
              <a:gd name="connsiteY11" fmla="*/ 137851 h 2258381"/>
              <a:gd name="connsiteX12" fmla="*/ 2053701 w 8859915"/>
              <a:gd name="connsiteY12" fmla="*/ 0 h 2258381"/>
              <a:gd name="connsiteX13" fmla="*/ 2284274 w 8859915"/>
              <a:gd name="connsiteY13" fmla="*/ 183226 h 2258381"/>
              <a:gd name="connsiteX14" fmla="*/ 2481925 w 8859915"/>
              <a:gd name="connsiteY14" fmla="*/ 466694 h 2258381"/>
              <a:gd name="connsiteX15" fmla="*/ 2617556 w 8859915"/>
              <a:gd name="connsiteY15" fmla="*/ 731668 h 2258381"/>
              <a:gd name="connsiteX16" fmla="*/ 2840854 w 8859915"/>
              <a:gd name="connsiteY16" fmla="*/ 954843 h 2258381"/>
              <a:gd name="connsiteX17" fmla="*/ 3098307 w 8859915"/>
              <a:gd name="connsiteY17" fmla="*/ 1095406 h 2258381"/>
              <a:gd name="connsiteX18" fmla="*/ 3232630 w 8859915"/>
              <a:gd name="connsiteY18" fmla="*/ 1172989 h 2258381"/>
              <a:gd name="connsiteX19" fmla="*/ 3400148 w 8859915"/>
              <a:gd name="connsiteY19" fmla="*/ 1157550 h 2258381"/>
              <a:gd name="connsiteX20" fmla="*/ 3701988 w 8859915"/>
              <a:gd name="connsiteY20" fmla="*/ 944486 h 2258381"/>
              <a:gd name="connsiteX21" fmla="*/ 3994952 w 8859915"/>
              <a:gd name="connsiteY21" fmla="*/ 669278 h 2258381"/>
              <a:gd name="connsiteX22" fmla="*/ 4234649 w 8859915"/>
              <a:gd name="connsiteY22" fmla="*/ 509480 h 2258381"/>
              <a:gd name="connsiteX23" fmla="*/ 4367814 w 8859915"/>
              <a:gd name="connsiteY23" fmla="*/ 536113 h 2258381"/>
              <a:gd name="connsiteX24" fmla="*/ 4509856 w 8859915"/>
              <a:gd name="connsiteY24" fmla="*/ 633767 h 2258381"/>
              <a:gd name="connsiteX25" fmla="*/ 4651899 w 8859915"/>
              <a:gd name="connsiteY25" fmla="*/ 846831 h 2258381"/>
              <a:gd name="connsiteX26" fmla="*/ 4705165 w 8859915"/>
              <a:gd name="connsiteY26" fmla="*/ 926730 h 2258381"/>
              <a:gd name="connsiteX27" fmla="*/ 4714043 w 8859915"/>
              <a:gd name="connsiteY27" fmla="*/ 1042140 h 2258381"/>
              <a:gd name="connsiteX28" fmla="*/ 4811697 w 8859915"/>
              <a:gd name="connsiteY28" fmla="*/ 1113161 h 2258381"/>
              <a:gd name="connsiteX29" fmla="*/ 4918229 w 8859915"/>
              <a:gd name="connsiteY29" fmla="*/ 1157550 h 2258381"/>
              <a:gd name="connsiteX30" fmla="*/ 5051394 w 8859915"/>
              <a:gd name="connsiteY30" fmla="*/ 1246327 h 2258381"/>
              <a:gd name="connsiteX31" fmla="*/ 5228948 w 8859915"/>
              <a:gd name="connsiteY31" fmla="*/ 1281837 h 2258381"/>
              <a:gd name="connsiteX32" fmla="*/ 5379868 w 8859915"/>
              <a:gd name="connsiteY32" fmla="*/ 1193061 h 2258381"/>
              <a:gd name="connsiteX33" fmla="*/ 5548544 w 8859915"/>
              <a:gd name="connsiteY33" fmla="*/ 1095406 h 2258381"/>
              <a:gd name="connsiteX34" fmla="*/ 5823752 w 8859915"/>
              <a:gd name="connsiteY34" fmla="*/ 811321 h 2258381"/>
              <a:gd name="connsiteX35" fmla="*/ 6152225 w 8859915"/>
              <a:gd name="connsiteY35" fmla="*/ 536113 h 2258381"/>
              <a:gd name="connsiteX36" fmla="*/ 6267635 w 8859915"/>
              <a:gd name="connsiteY36" fmla="*/ 473969 h 2258381"/>
              <a:gd name="connsiteX37" fmla="*/ 6338656 w 8859915"/>
              <a:gd name="connsiteY37" fmla="*/ 491725 h 2258381"/>
              <a:gd name="connsiteX38" fmla="*/ 6445188 w 8859915"/>
              <a:gd name="connsiteY38" fmla="*/ 616012 h 2258381"/>
              <a:gd name="connsiteX39" fmla="*/ 6498454 w 8859915"/>
              <a:gd name="connsiteY39" fmla="*/ 740299 h 2258381"/>
              <a:gd name="connsiteX40" fmla="*/ 6498454 w 8859915"/>
              <a:gd name="connsiteY40" fmla="*/ 855709 h 2258381"/>
              <a:gd name="connsiteX41" fmla="*/ 6569476 w 8859915"/>
              <a:gd name="connsiteY41" fmla="*/ 979996 h 2258381"/>
              <a:gd name="connsiteX42" fmla="*/ 6631619 w 8859915"/>
              <a:gd name="connsiteY42" fmla="*/ 1175305 h 2258381"/>
              <a:gd name="connsiteX43" fmla="*/ 6684886 w 8859915"/>
              <a:gd name="connsiteY43" fmla="*/ 1335103 h 2258381"/>
              <a:gd name="connsiteX44" fmla="*/ 6791418 w 8859915"/>
              <a:gd name="connsiteY44" fmla="*/ 1290715 h 2258381"/>
              <a:gd name="connsiteX45" fmla="*/ 6862439 w 8859915"/>
              <a:gd name="connsiteY45" fmla="*/ 1219693 h 2258381"/>
              <a:gd name="connsiteX46" fmla="*/ 7004482 w 8859915"/>
              <a:gd name="connsiteY46" fmla="*/ 1077651 h 2258381"/>
              <a:gd name="connsiteX47" fmla="*/ 7111013 w 8859915"/>
              <a:gd name="connsiteY47" fmla="*/ 953363 h 2258381"/>
              <a:gd name="connsiteX48" fmla="*/ 7226423 w 8859915"/>
              <a:gd name="connsiteY48" fmla="*/ 908975 h 2258381"/>
              <a:gd name="connsiteX49" fmla="*/ 7111014 w 8859915"/>
              <a:gd name="connsiteY49" fmla="*/ 1104284 h 2258381"/>
              <a:gd name="connsiteX50" fmla="*/ 7031115 w 8859915"/>
              <a:gd name="connsiteY50" fmla="*/ 1255204 h 2258381"/>
              <a:gd name="connsiteX51" fmla="*/ 7066625 w 8859915"/>
              <a:gd name="connsiteY51" fmla="*/ 1317348 h 2258381"/>
              <a:gd name="connsiteX52" fmla="*/ 7164280 w 8859915"/>
              <a:gd name="connsiteY52" fmla="*/ 1326226 h 2258381"/>
              <a:gd name="connsiteX53" fmla="*/ 7528264 w 8859915"/>
              <a:gd name="connsiteY53" fmla="*/ 1059895 h 2258381"/>
              <a:gd name="connsiteX54" fmla="*/ 7688062 w 8859915"/>
              <a:gd name="connsiteY54" fmla="*/ 713666 h 2258381"/>
              <a:gd name="connsiteX55" fmla="*/ 7847860 w 8859915"/>
              <a:gd name="connsiteY55" fmla="*/ 358560 h 2258381"/>
              <a:gd name="connsiteX56" fmla="*/ 8034291 w 8859915"/>
              <a:gd name="connsiteY56" fmla="*/ 145495 h 2258381"/>
              <a:gd name="connsiteX57" fmla="*/ 8211845 w 8859915"/>
              <a:gd name="connsiteY57" fmla="*/ 109985 h 2258381"/>
              <a:gd name="connsiteX58" fmla="*/ 8362765 w 8859915"/>
              <a:gd name="connsiteY58" fmla="*/ 207639 h 2258381"/>
              <a:gd name="connsiteX59" fmla="*/ 8575829 w 8859915"/>
              <a:gd name="connsiteY59" fmla="*/ 553868 h 2258381"/>
              <a:gd name="connsiteX60" fmla="*/ 8691239 w 8859915"/>
              <a:gd name="connsiteY60" fmla="*/ 731422 h 2258381"/>
              <a:gd name="connsiteX61" fmla="*/ 8806649 w 8859915"/>
              <a:gd name="connsiteY61" fmla="*/ 891220 h 2258381"/>
              <a:gd name="connsiteX62" fmla="*/ 8859915 w 8859915"/>
              <a:gd name="connsiteY62" fmla="*/ 979996 h 2258381"/>
              <a:gd name="connsiteX63" fmla="*/ 8859915 w 8859915"/>
              <a:gd name="connsiteY63" fmla="*/ 2258381 h 2258381"/>
              <a:gd name="connsiteX64" fmla="*/ 8637973 w 8859915"/>
              <a:gd name="connsiteY64" fmla="*/ 2187360 h 2258381"/>
              <a:gd name="connsiteX65" fmla="*/ 8522563 w 8859915"/>
              <a:gd name="connsiteY65" fmla="*/ 2063072 h 2258381"/>
              <a:gd name="connsiteX66" fmla="*/ 8327254 w 8859915"/>
              <a:gd name="connsiteY66" fmla="*/ 1947662 h 2258381"/>
              <a:gd name="connsiteX67" fmla="*/ 8131946 w 8859915"/>
              <a:gd name="connsiteY67" fmla="*/ 1867763 h 2258381"/>
              <a:gd name="connsiteX68" fmla="*/ 7785717 w 8859915"/>
              <a:gd name="connsiteY68" fmla="*/ 1974295 h 2258381"/>
              <a:gd name="connsiteX69" fmla="*/ 7217546 w 8859915"/>
              <a:gd name="connsiteY69" fmla="*/ 2196237 h 2258381"/>
              <a:gd name="connsiteX70" fmla="*/ 6977849 w 8859915"/>
              <a:gd name="connsiteY70" fmla="*/ 2151849 h 2258381"/>
              <a:gd name="connsiteX71" fmla="*/ 6800295 w 8859915"/>
              <a:gd name="connsiteY71" fmla="*/ 2098583 h 2258381"/>
              <a:gd name="connsiteX72" fmla="*/ 6755907 w 8859915"/>
              <a:gd name="connsiteY72" fmla="*/ 1983173 h 2258381"/>
              <a:gd name="connsiteX73" fmla="*/ 6604986 w 8859915"/>
              <a:gd name="connsiteY73" fmla="*/ 1929907 h 2258381"/>
              <a:gd name="connsiteX74" fmla="*/ 6365289 w 8859915"/>
              <a:gd name="connsiteY74" fmla="*/ 1805620 h 2258381"/>
              <a:gd name="connsiteX75" fmla="*/ 6116715 w 8859915"/>
              <a:gd name="connsiteY75" fmla="*/ 1734598 h 2258381"/>
              <a:gd name="connsiteX76" fmla="*/ 6019060 w 8859915"/>
              <a:gd name="connsiteY76" fmla="*/ 1716843 h 2258381"/>
              <a:gd name="connsiteX77" fmla="*/ 5814874 w 8859915"/>
              <a:gd name="connsiteY77" fmla="*/ 1770109 h 2258381"/>
              <a:gd name="connsiteX78" fmla="*/ 5433134 w 8859915"/>
              <a:gd name="connsiteY78" fmla="*/ 2018684 h 2258381"/>
              <a:gd name="connsiteX79" fmla="*/ 5317724 w 8859915"/>
              <a:gd name="connsiteY79" fmla="*/ 1983173 h 2258381"/>
              <a:gd name="connsiteX80" fmla="*/ 5033639 w 8859915"/>
              <a:gd name="connsiteY80" fmla="*/ 2027561 h 2258381"/>
              <a:gd name="connsiteX81" fmla="*/ 4714043 w 8859915"/>
              <a:gd name="connsiteY81" fmla="*/ 2000928 h 2258381"/>
              <a:gd name="connsiteX82" fmla="*/ 4500979 w 8859915"/>
              <a:gd name="connsiteY82" fmla="*/ 1867763 h 2258381"/>
              <a:gd name="connsiteX83" fmla="*/ 4296792 w 8859915"/>
              <a:gd name="connsiteY83" fmla="*/ 1548167 h 2258381"/>
              <a:gd name="connsiteX84" fmla="*/ 4163627 w 8859915"/>
              <a:gd name="connsiteY84" fmla="*/ 1530412 h 2258381"/>
              <a:gd name="connsiteX85" fmla="*/ 4065973 w 8859915"/>
              <a:gd name="connsiteY85" fmla="*/ 1663577 h 2258381"/>
              <a:gd name="connsiteX86" fmla="*/ 3817398 w 8859915"/>
              <a:gd name="connsiteY86" fmla="*/ 1814497 h 2258381"/>
              <a:gd name="connsiteX87" fmla="*/ 3382392 w 8859915"/>
              <a:gd name="connsiteY87" fmla="*/ 1894396 h 2258381"/>
              <a:gd name="connsiteX88" fmla="*/ 2876365 w 8859915"/>
              <a:gd name="connsiteY88" fmla="*/ 1885519 h 2258381"/>
              <a:gd name="connsiteX89" fmla="*/ 2565647 w 8859915"/>
              <a:gd name="connsiteY89" fmla="*/ 1707965 h 2258381"/>
              <a:gd name="connsiteX90" fmla="*/ 2343705 w 8859915"/>
              <a:gd name="connsiteY90" fmla="*/ 1024385 h 2258381"/>
              <a:gd name="connsiteX91" fmla="*/ 2237173 w 8859915"/>
              <a:gd name="connsiteY91" fmla="*/ 660400 h 2258381"/>
              <a:gd name="connsiteX92" fmla="*/ 2166152 w 8859915"/>
              <a:gd name="connsiteY92" fmla="*/ 74474 h 2258381"/>
              <a:gd name="connsiteX93" fmla="*/ 2121763 w 8859915"/>
              <a:gd name="connsiteY93" fmla="*/ 30086 h 2258381"/>
              <a:gd name="connsiteX94" fmla="*/ 2050742 w 8859915"/>
              <a:gd name="connsiteY94" fmla="*/ 109985 h 2258381"/>
              <a:gd name="connsiteX95" fmla="*/ 2024109 w 8859915"/>
              <a:gd name="connsiteY95" fmla="*/ 296416 h 2258381"/>
              <a:gd name="connsiteX96" fmla="*/ 2015231 w 8859915"/>
              <a:gd name="connsiteY96" fmla="*/ 340804 h 2258381"/>
              <a:gd name="connsiteX97" fmla="*/ 1988598 w 8859915"/>
              <a:gd name="connsiteY97" fmla="*/ 598257 h 2258381"/>
              <a:gd name="connsiteX98" fmla="*/ 1873188 w 8859915"/>
              <a:gd name="connsiteY98" fmla="*/ 1264082 h 2258381"/>
              <a:gd name="connsiteX99" fmla="*/ 1748901 w 8859915"/>
              <a:gd name="connsiteY99" fmla="*/ 1521534 h 2258381"/>
              <a:gd name="connsiteX100" fmla="*/ 1500326 w 8859915"/>
              <a:gd name="connsiteY100" fmla="*/ 1814497 h 2258381"/>
              <a:gd name="connsiteX101" fmla="*/ 1162975 w 8859915"/>
              <a:gd name="connsiteY101" fmla="*/ 2142971 h 2258381"/>
              <a:gd name="connsiteX102" fmla="*/ 0 w 8859915"/>
              <a:gd name="connsiteY102" fmla="*/ 2205115 h 2258381"/>
              <a:gd name="connsiteX0" fmla="*/ 0 w 8859915"/>
              <a:gd name="connsiteY0" fmla="*/ 2205115 h 2258381"/>
              <a:gd name="connsiteX1" fmla="*/ 0 w 8859915"/>
              <a:gd name="connsiteY1" fmla="*/ 1086528 h 2258381"/>
              <a:gd name="connsiteX2" fmla="*/ 284086 w 8859915"/>
              <a:gd name="connsiteY2" fmla="*/ 1059895 h 2258381"/>
              <a:gd name="connsiteX3" fmla="*/ 550416 w 8859915"/>
              <a:gd name="connsiteY3" fmla="*/ 1059895 h 2258381"/>
              <a:gd name="connsiteX4" fmla="*/ 834501 w 8859915"/>
              <a:gd name="connsiteY4" fmla="*/ 1024385 h 2258381"/>
              <a:gd name="connsiteX5" fmla="*/ 967666 w 8859915"/>
              <a:gd name="connsiteY5" fmla="*/ 1006629 h 2258381"/>
              <a:gd name="connsiteX6" fmla="*/ 1180730 w 8859915"/>
              <a:gd name="connsiteY6" fmla="*/ 953363 h 2258381"/>
              <a:gd name="connsiteX7" fmla="*/ 1376039 w 8859915"/>
              <a:gd name="connsiteY7" fmla="*/ 793565 h 2258381"/>
              <a:gd name="connsiteX8" fmla="*/ 1629669 w 8859915"/>
              <a:gd name="connsiteY8" fmla="*/ 607010 h 2258381"/>
              <a:gd name="connsiteX9" fmla="*/ 1784782 w 8859915"/>
              <a:gd name="connsiteY9" fmla="*/ 482847 h 2258381"/>
              <a:gd name="connsiteX10" fmla="*/ 1883669 w 8859915"/>
              <a:gd name="connsiteY10" fmla="*/ 289510 h 2258381"/>
              <a:gd name="connsiteX11" fmla="*/ 1921769 w 8859915"/>
              <a:gd name="connsiteY11" fmla="*/ 137851 h 2258381"/>
              <a:gd name="connsiteX12" fmla="*/ 2053701 w 8859915"/>
              <a:gd name="connsiteY12" fmla="*/ 0 h 2258381"/>
              <a:gd name="connsiteX13" fmla="*/ 2284274 w 8859915"/>
              <a:gd name="connsiteY13" fmla="*/ 183226 h 2258381"/>
              <a:gd name="connsiteX14" fmla="*/ 2481925 w 8859915"/>
              <a:gd name="connsiteY14" fmla="*/ 466694 h 2258381"/>
              <a:gd name="connsiteX15" fmla="*/ 2617556 w 8859915"/>
              <a:gd name="connsiteY15" fmla="*/ 731668 h 2258381"/>
              <a:gd name="connsiteX16" fmla="*/ 2840854 w 8859915"/>
              <a:gd name="connsiteY16" fmla="*/ 954843 h 2258381"/>
              <a:gd name="connsiteX17" fmla="*/ 3098307 w 8859915"/>
              <a:gd name="connsiteY17" fmla="*/ 1095406 h 2258381"/>
              <a:gd name="connsiteX18" fmla="*/ 3232630 w 8859915"/>
              <a:gd name="connsiteY18" fmla="*/ 1172989 h 2258381"/>
              <a:gd name="connsiteX19" fmla="*/ 3400148 w 8859915"/>
              <a:gd name="connsiteY19" fmla="*/ 1157550 h 2258381"/>
              <a:gd name="connsiteX20" fmla="*/ 3701988 w 8859915"/>
              <a:gd name="connsiteY20" fmla="*/ 944486 h 2258381"/>
              <a:gd name="connsiteX21" fmla="*/ 3994952 w 8859915"/>
              <a:gd name="connsiteY21" fmla="*/ 669278 h 2258381"/>
              <a:gd name="connsiteX22" fmla="*/ 4234649 w 8859915"/>
              <a:gd name="connsiteY22" fmla="*/ 509480 h 2258381"/>
              <a:gd name="connsiteX23" fmla="*/ 4367814 w 8859915"/>
              <a:gd name="connsiteY23" fmla="*/ 536113 h 2258381"/>
              <a:gd name="connsiteX24" fmla="*/ 4509856 w 8859915"/>
              <a:gd name="connsiteY24" fmla="*/ 633767 h 2258381"/>
              <a:gd name="connsiteX25" fmla="*/ 4651899 w 8859915"/>
              <a:gd name="connsiteY25" fmla="*/ 846831 h 2258381"/>
              <a:gd name="connsiteX26" fmla="*/ 4705165 w 8859915"/>
              <a:gd name="connsiteY26" fmla="*/ 926730 h 2258381"/>
              <a:gd name="connsiteX27" fmla="*/ 4714043 w 8859915"/>
              <a:gd name="connsiteY27" fmla="*/ 1042140 h 2258381"/>
              <a:gd name="connsiteX28" fmla="*/ 4811697 w 8859915"/>
              <a:gd name="connsiteY28" fmla="*/ 1113161 h 2258381"/>
              <a:gd name="connsiteX29" fmla="*/ 4918229 w 8859915"/>
              <a:gd name="connsiteY29" fmla="*/ 1157550 h 2258381"/>
              <a:gd name="connsiteX30" fmla="*/ 5051394 w 8859915"/>
              <a:gd name="connsiteY30" fmla="*/ 1246327 h 2258381"/>
              <a:gd name="connsiteX31" fmla="*/ 5228948 w 8859915"/>
              <a:gd name="connsiteY31" fmla="*/ 1281837 h 2258381"/>
              <a:gd name="connsiteX32" fmla="*/ 5379868 w 8859915"/>
              <a:gd name="connsiteY32" fmla="*/ 1193061 h 2258381"/>
              <a:gd name="connsiteX33" fmla="*/ 5548544 w 8859915"/>
              <a:gd name="connsiteY33" fmla="*/ 1095406 h 2258381"/>
              <a:gd name="connsiteX34" fmla="*/ 5823752 w 8859915"/>
              <a:gd name="connsiteY34" fmla="*/ 811321 h 2258381"/>
              <a:gd name="connsiteX35" fmla="*/ 6152225 w 8859915"/>
              <a:gd name="connsiteY35" fmla="*/ 536113 h 2258381"/>
              <a:gd name="connsiteX36" fmla="*/ 6267635 w 8859915"/>
              <a:gd name="connsiteY36" fmla="*/ 473969 h 2258381"/>
              <a:gd name="connsiteX37" fmla="*/ 6338656 w 8859915"/>
              <a:gd name="connsiteY37" fmla="*/ 491725 h 2258381"/>
              <a:gd name="connsiteX38" fmla="*/ 6445188 w 8859915"/>
              <a:gd name="connsiteY38" fmla="*/ 616012 h 2258381"/>
              <a:gd name="connsiteX39" fmla="*/ 6498454 w 8859915"/>
              <a:gd name="connsiteY39" fmla="*/ 740299 h 2258381"/>
              <a:gd name="connsiteX40" fmla="*/ 6498454 w 8859915"/>
              <a:gd name="connsiteY40" fmla="*/ 855709 h 2258381"/>
              <a:gd name="connsiteX41" fmla="*/ 6569476 w 8859915"/>
              <a:gd name="connsiteY41" fmla="*/ 979996 h 2258381"/>
              <a:gd name="connsiteX42" fmla="*/ 6631619 w 8859915"/>
              <a:gd name="connsiteY42" fmla="*/ 1175305 h 2258381"/>
              <a:gd name="connsiteX43" fmla="*/ 6684886 w 8859915"/>
              <a:gd name="connsiteY43" fmla="*/ 1335103 h 2258381"/>
              <a:gd name="connsiteX44" fmla="*/ 6791418 w 8859915"/>
              <a:gd name="connsiteY44" fmla="*/ 1290715 h 2258381"/>
              <a:gd name="connsiteX45" fmla="*/ 6862439 w 8859915"/>
              <a:gd name="connsiteY45" fmla="*/ 1219693 h 2258381"/>
              <a:gd name="connsiteX46" fmla="*/ 7004482 w 8859915"/>
              <a:gd name="connsiteY46" fmla="*/ 1077651 h 2258381"/>
              <a:gd name="connsiteX47" fmla="*/ 7111013 w 8859915"/>
              <a:gd name="connsiteY47" fmla="*/ 953363 h 2258381"/>
              <a:gd name="connsiteX48" fmla="*/ 7226423 w 8859915"/>
              <a:gd name="connsiteY48" fmla="*/ 908975 h 2258381"/>
              <a:gd name="connsiteX49" fmla="*/ 7111014 w 8859915"/>
              <a:gd name="connsiteY49" fmla="*/ 1104284 h 2258381"/>
              <a:gd name="connsiteX50" fmla="*/ 7031115 w 8859915"/>
              <a:gd name="connsiteY50" fmla="*/ 1255204 h 2258381"/>
              <a:gd name="connsiteX51" fmla="*/ 7066625 w 8859915"/>
              <a:gd name="connsiteY51" fmla="*/ 1317348 h 2258381"/>
              <a:gd name="connsiteX52" fmla="*/ 7164280 w 8859915"/>
              <a:gd name="connsiteY52" fmla="*/ 1326226 h 2258381"/>
              <a:gd name="connsiteX53" fmla="*/ 7528264 w 8859915"/>
              <a:gd name="connsiteY53" fmla="*/ 1059895 h 2258381"/>
              <a:gd name="connsiteX54" fmla="*/ 7688062 w 8859915"/>
              <a:gd name="connsiteY54" fmla="*/ 713666 h 2258381"/>
              <a:gd name="connsiteX55" fmla="*/ 7847860 w 8859915"/>
              <a:gd name="connsiteY55" fmla="*/ 358560 h 2258381"/>
              <a:gd name="connsiteX56" fmla="*/ 8034291 w 8859915"/>
              <a:gd name="connsiteY56" fmla="*/ 145495 h 2258381"/>
              <a:gd name="connsiteX57" fmla="*/ 8211845 w 8859915"/>
              <a:gd name="connsiteY57" fmla="*/ 109985 h 2258381"/>
              <a:gd name="connsiteX58" fmla="*/ 8362765 w 8859915"/>
              <a:gd name="connsiteY58" fmla="*/ 207639 h 2258381"/>
              <a:gd name="connsiteX59" fmla="*/ 8575829 w 8859915"/>
              <a:gd name="connsiteY59" fmla="*/ 553868 h 2258381"/>
              <a:gd name="connsiteX60" fmla="*/ 8691239 w 8859915"/>
              <a:gd name="connsiteY60" fmla="*/ 731422 h 2258381"/>
              <a:gd name="connsiteX61" fmla="*/ 8806649 w 8859915"/>
              <a:gd name="connsiteY61" fmla="*/ 891220 h 2258381"/>
              <a:gd name="connsiteX62" fmla="*/ 8859915 w 8859915"/>
              <a:gd name="connsiteY62" fmla="*/ 979996 h 2258381"/>
              <a:gd name="connsiteX63" fmla="*/ 8859915 w 8859915"/>
              <a:gd name="connsiteY63" fmla="*/ 2258381 h 2258381"/>
              <a:gd name="connsiteX64" fmla="*/ 8637973 w 8859915"/>
              <a:gd name="connsiteY64" fmla="*/ 2187360 h 2258381"/>
              <a:gd name="connsiteX65" fmla="*/ 8522563 w 8859915"/>
              <a:gd name="connsiteY65" fmla="*/ 2063072 h 2258381"/>
              <a:gd name="connsiteX66" fmla="*/ 8327254 w 8859915"/>
              <a:gd name="connsiteY66" fmla="*/ 1947662 h 2258381"/>
              <a:gd name="connsiteX67" fmla="*/ 8131946 w 8859915"/>
              <a:gd name="connsiteY67" fmla="*/ 1867763 h 2258381"/>
              <a:gd name="connsiteX68" fmla="*/ 7785717 w 8859915"/>
              <a:gd name="connsiteY68" fmla="*/ 1974295 h 2258381"/>
              <a:gd name="connsiteX69" fmla="*/ 7217546 w 8859915"/>
              <a:gd name="connsiteY69" fmla="*/ 2196237 h 2258381"/>
              <a:gd name="connsiteX70" fmla="*/ 6977849 w 8859915"/>
              <a:gd name="connsiteY70" fmla="*/ 2151849 h 2258381"/>
              <a:gd name="connsiteX71" fmla="*/ 6800295 w 8859915"/>
              <a:gd name="connsiteY71" fmla="*/ 2098583 h 2258381"/>
              <a:gd name="connsiteX72" fmla="*/ 6755907 w 8859915"/>
              <a:gd name="connsiteY72" fmla="*/ 1983173 h 2258381"/>
              <a:gd name="connsiteX73" fmla="*/ 6604986 w 8859915"/>
              <a:gd name="connsiteY73" fmla="*/ 1929907 h 2258381"/>
              <a:gd name="connsiteX74" fmla="*/ 6365289 w 8859915"/>
              <a:gd name="connsiteY74" fmla="*/ 1805620 h 2258381"/>
              <a:gd name="connsiteX75" fmla="*/ 6116715 w 8859915"/>
              <a:gd name="connsiteY75" fmla="*/ 1734598 h 2258381"/>
              <a:gd name="connsiteX76" fmla="*/ 6019060 w 8859915"/>
              <a:gd name="connsiteY76" fmla="*/ 1716843 h 2258381"/>
              <a:gd name="connsiteX77" fmla="*/ 5814874 w 8859915"/>
              <a:gd name="connsiteY77" fmla="*/ 1770109 h 2258381"/>
              <a:gd name="connsiteX78" fmla="*/ 5433134 w 8859915"/>
              <a:gd name="connsiteY78" fmla="*/ 2018684 h 2258381"/>
              <a:gd name="connsiteX79" fmla="*/ 5317724 w 8859915"/>
              <a:gd name="connsiteY79" fmla="*/ 1983173 h 2258381"/>
              <a:gd name="connsiteX80" fmla="*/ 5033639 w 8859915"/>
              <a:gd name="connsiteY80" fmla="*/ 2027561 h 2258381"/>
              <a:gd name="connsiteX81" fmla="*/ 4714043 w 8859915"/>
              <a:gd name="connsiteY81" fmla="*/ 2000928 h 2258381"/>
              <a:gd name="connsiteX82" fmla="*/ 4500979 w 8859915"/>
              <a:gd name="connsiteY82" fmla="*/ 1867763 h 2258381"/>
              <a:gd name="connsiteX83" fmla="*/ 4296792 w 8859915"/>
              <a:gd name="connsiteY83" fmla="*/ 1548167 h 2258381"/>
              <a:gd name="connsiteX84" fmla="*/ 4163627 w 8859915"/>
              <a:gd name="connsiteY84" fmla="*/ 1530412 h 2258381"/>
              <a:gd name="connsiteX85" fmla="*/ 4065973 w 8859915"/>
              <a:gd name="connsiteY85" fmla="*/ 1663577 h 2258381"/>
              <a:gd name="connsiteX86" fmla="*/ 3817398 w 8859915"/>
              <a:gd name="connsiteY86" fmla="*/ 1814497 h 2258381"/>
              <a:gd name="connsiteX87" fmla="*/ 3382392 w 8859915"/>
              <a:gd name="connsiteY87" fmla="*/ 1894396 h 2258381"/>
              <a:gd name="connsiteX88" fmla="*/ 2876365 w 8859915"/>
              <a:gd name="connsiteY88" fmla="*/ 1885519 h 2258381"/>
              <a:gd name="connsiteX89" fmla="*/ 2565647 w 8859915"/>
              <a:gd name="connsiteY89" fmla="*/ 1707965 h 2258381"/>
              <a:gd name="connsiteX90" fmla="*/ 2343705 w 8859915"/>
              <a:gd name="connsiteY90" fmla="*/ 1024385 h 2258381"/>
              <a:gd name="connsiteX91" fmla="*/ 2237173 w 8859915"/>
              <a:gd name="connsiteY91" fmla="*/ 660400 h 2258381"/>
              <a:gd name="connsiteX92" fmla="*/ 2166152 w 8859915"/>
              <a:gd name="connsiteY92" fmla="*/ 74474 h 2258381"/>
              <a:gd name="connsiteX93" fmla="*/ 2121763 w 8859915"/>
              <a:gd name="connsiteY93" fmla="*/ 30086 h 2258381"/>
              <a:gd name="connsiteX94" fmla="*/ 2050742 w 8859915"/>
              <a:gd name="connsiteY94" fmla="*/ 109985 h 2258381"/>
              <a:gd name="connsiteX95" fmla="*/ 2024109 w 8859915"/>
              <a:gd name="connsiteY95" fmla="*/ 296416 h 2258381"/>
              <a:gd name="connsiteX96" fmla="*/ 2015231 w 8859915"/>
              <a:gd name="connsiteY96" fmla="*/ 340804 h 2258381"/>
              <a:gd name="connsiteX97" fmla="*/ 1988598 w 8859915"/>
              <a:gd name="connsiteY97" fmla="*/ 598257 h 2258381"/>
              <a:gd name="connsiteX98" fmla="*/ 1873188 w 8859915"/>
              <a:gd name="connsiteY98" fmla="*/ 1264082 h 2258381"/>
              <a:gd name="connsiteX99" fmla="*/ 1748901 w 8859915"/>
              <a:gd name="connsiteY99" fmla="*/ 1521534 h 2258381"/>
              <a:gd name="connsiteX100" fmla="*/ 1500326 w 8859915"/>
              <a:gd name="connsiteY100" fmla="*/ 1814497 h 2258381"/>
              <a:gd name="connsiteX101" fmla="*/ 1162975 w 8859915"/>
              <a:gd name="connsiteY101" fmla="*/ 2142971 h 2258381"/>
              <a:gd name="connsiteX102" fmla="*/ 0 w 8859915"/>
              <a:gd name="connsiteY102" fmla="*/ 2205115 h 2258381"/>
              <a:gd name="connsiteX0" fmla="*/ 0 w 8859915"/>
              <a:gd name="connsiteY0" fmla="*/ 2175029 h 2228295"/>
              <a:gd name="connsiteX1" fmla="*/ 0 w 8859915"/>
              <a:gd name="connsiteY1" fmla="*/ 1056442 h 2228295"/>
              <a:gd name="connsiteX2" fmla="*/ 284086 w 8859915"/>
              <a:gd name="connsiteY2" fmla="*/ 1029809 h 2228295"/>
              <a:gd name="connsiteX3" fmla="*/ 550416 w 8859915"/>
              <a:gd name="connsiteY3" fmla="*/ 1029809 h 2228295"/>
              <a:gd name="connsiteX4" fmla="*/ 834501 w 8859915"/>
              <a:gd name="connsiteY4" fmla="*/ 994299 h 2228295"/>
              <a:gd name="connsiteX5" fmla="*/ 967666 w 8859915"/>
              <a:gd name="connsiteY5" fmla="*/ 976543 h 2228295"/>
              <a:gd name="connsiteX6" fmla="*/ 1180730 w 8859915"/>
              <a:gd name="connsiteY6" fmla="*/ 923277 h 2228295"/>
              <a:gd name="connsiteX7" fmla="*/ 1376039 w 8859915"/>
              <a:gd name="connsiteY7" fmla="*/ 763479 h 2228295"/>
              <a:gd name="connsiteX8" fmla="*/ 1629669 w 8859915"/>
              <a:gd name="connsiteY8" fmla="*/ 576924 h 2228295"/>
              <a:gd name="connsiteX9" fmla="*/ 1784782 w 8859915"/>
              <a:gd name="connsiteY9" fmla="*/ 452761 h 2228295"/>
              <a:gd name="connsiteX10" fmla="*/ 1883669 w 8859915"/>
              <a:gd name="connsiteY10" fmla="*/ 259424 h 2228295"/>
              <a:gd name="connsiteX11" fmla="*/ 1921769 w 8859915"/>
              <a:gd name="connsiteY11" fmla="*/ 107765 h 2228295"/>
              <a:gd name="connsiteX12" fmla="*/ 2079101 w 8859915"/>
              <a:gd name="connsiteY12" fmla="*/ 8014 h 2228295"/>
              <a:gd name="connsiteX13" fmla="*/ 2284274 w 8859915"/>
              <a:gd name="connsiteY13" fmla="*/ 153140 h 2228295"/>
              <a:gd name="connsiteX14" fmla="*/ 2481925 w 8859915"/>
              <a:gd name="connsiteY14" fmla="*/ 436608 h 2228295"/>
              <a:gd name="connsiteX15" fmla="*/ 2617556 w 8859915"/>
              <a:gd name="connsiteY15" fmla="*/ 701582 h 2228295"/>
              <a:gd name="connsiteX16" fmla="*/ 2840854 w 8859915"/>
              <a:gd name="connsiteY16" fmla="*/ 924757 h 2228295"/>
              <a:gd name="connsiteX17" fmla="*/ 3098307 w 8859915"/>
              <a:gd name="connsiteY17" fmla="*/ 1065320 h 2228295"/>
              <a:gd name="connsiteX18" fmla="*/ 3232630 w 8859915"/>
              <a:gd name="connsiteY18" fmla="*/ 1142903 h 2228295"/>
              <a:gd name="connsiteX19" fmla="*/ 3400148 w 8859915"/>
              <a:gd name="connsiteY19" fmla="*/ 1127464 h 2228295"/>
              <a:gd name="connsiteX20" fmla="*/ 3701988 w 8859915"/>
              <a:gd name="connsiteY20" fmla="*/ 914400 h 2228295"/>
              <a:gd name="connsiteX21" fmla="*/ 3994952 w 8859915"/>
              <a:gd name="connsiteY21" fmla="*/ 639192 h 2228295"/>
              <a:gd name="connsiteX22" fmla="*/ 4234649 w 8859915"/>
              <a:gd name="connsiteY22" fmla="*/ 479394 h 2228295"/>
              <a:gd name="connsiteX23" fmla="*/ 4367814 w 8859915"/>
              <a:gd name="connsiteY23" fmla="*/ 506027 h 2228295"/>
              <a:gd name="connsiteX24" fmla="*/ 4509856 w 8859915"/>
              <a:gd name="connsiteY24" fmla="*/ 603681 h 2228295"/>
              <a:gd name="connsiteX25" fmla="*/ 4651899 w 8859915"/>
              <a:gd name="connsiteY25" fmla="*/ 816745 h 2228295"/>
              <a:gd name="connsiteX26" fmla="*/ 4705165 w 8859915"/>
              <a:gd name="connsiteY26" fmla="*/ 896644 h 2228295"/>
              <a:gd name="connsiteX27" fmla="*/ 4714043 w 8859915"/>
              <a:gd name="connsiteY27" fmla="*/ 1012054 h 2228295"/>
              <a:gd name="connsiteX28" fmla="*/ 4811697 w 8859915"/>
              <a:gd name="connsiteY28" fmla="*/ 1083075 h 2228295"/>
              <a:gd name="connsiteX29" fmla="*/ 4918229 w 8859915"/>
              <a:gd name="connsiteY29" fmla="*/ 1127464 h 2228295"/>
              <a:gd name="connsiteX30" fmla="*/ 5051394 w 8859915"/>
              <a:gd name="connsiteY30" fmla="*/ 1216241 h 2228295"/>
              <a:gd name="connsiteX31" fmla="*/ 5228948 w 8859915"/>
              <a:gd name="connsiteY31" fmla="*/ 1251751 h 2228295"/>
              <a:gd name="connsiteX32" fmla="*/ 5379868 w 8859915"/>
              <a:gd name="connsiteY32" fmla="*/ 1162975 h 2228295"/>
              <a:gd name="connsiteX33" fmla="*/ 5548544 w 8859915"/>
              <a:gd name="connsiteY33" fmla="*/ 1065320 h 2228295"/>
              <a:gd name="connsiteX34" fmla="*/ 5823752 w 8859915"/>
              <a:gd name="connsiteY34" fmla="*/ 781235 h 2228295"/>
              <a:gd name="connsiteX35" fmla="*/ 6152225 w 8859915"/>
              <a:gd name="connsiteY35" fmla="*/ 506027 h 2228295"/>
              <a:gd name="connsiteX36" fmla="*/ 6267635 w 8859915"/>
              <a:gd name="connsiteY36" fmla="*/ 443883 h 2228295"/>
              <a:gd name="connsiteX37" fmla="*/ 6338656 w 8859915"/>
              <a:gd name="connsiteY37" fmla="*/ 461639 h 2228295"/>
              <a:gd name="connsiteX38" fmla="*/ 6445188 w 8859915"/>
              <a:gd name="connsiteY38" fmla="*/ 585926 h 2228295"/>
              <a:gd name="connsiteX39" fmla="*/ 6498454 w 8859915"/>
              <a:gd name="connsiteY39" fmla="*/ 710213 h 2228295"/>
              <a:gd name="connsiteX40" fmla="*/ 6498454 w 8859915"/>
              <a:gd name="connsiteY40" fmla="*/ 825623 h 2228295"/>
              <a:gd name="connsiteX41" fmla="*/ 6569476 w 8859915"/>
              <a:gd name="connsiteY41" fmla="*/ 949910 h 2228295"/>
              <a:gd name="connsiteX42" fmla="*/ 6631619 w 8859915"/>
              <a:gd name="connsiteY42" fmla="*/ 1145219 h 2228295"/>
              <a:gd name="connsiteX43" fmla="*/ 6684886 w 8859915"/>
              <a:gd name="connsiteY43" fmla="*/ 1305017 h 2228295"/>
              <a:gd name="connsiteX44" fmla="*/ 6791418 w 8859915"/>
              <a:gd name="connsiteY44" fmla="*/ 1260629 h 2228295"/>
              <a:gd name="connsiteX45" fmla="*/ 6862439 w 8859915"/>
              <a:gd name="connsiteY45" fmla="*/ 1189607 h 2228295"/>
              <a:gd name="connsiteX46" fmla="*/ 7004482 w 8859915"/>
              <a:gd name="connsiteY46" fmla="*/ 1047565 h 2228295"/>
              <a:gd name="connsiteX47" fmla="*/ 7111013 w 8859915"/>
              <a:gd name="connsiteY47" fmla="*/ 923277 h 2228295"/>
              <a:gd name="connsiteX48" fmla="*/ 7226423 w 8859915"/>
              <a:gd name="connsiteY48" fmla="*/ 878889 h 2228295"/>
              <a:gd name="connsiteX49" fmla="*/ 7111014 w 8859915"/>
              <a:gd name="connsiteY49" fmla="*/ 1074198 h 2228295"/>
              <a:gd name="connsiteX50" fmla="*/ 7031115 w 8859915"/>
              <a:gd name="connsiteY50" fmla="*/ 1225118 h 2228295"/>
              <a:gd name="connsiteX51" fmla="*/ 7066625 w 8859915"/>
              <a:gd name="connsiteY51" fmla="*/ 1287262 h 2228295"/>
              <a:gd name="connsiteX52" fmla="*/ 7164280 w 8859915"/>
              <a:gd name="connsiteY52" fmla="*/ 1296140 h 2228295"/>
              <a:gd name="connsiteX53" fmla="*/ 7528264 w 8859915"/>
              <a:gd name="connsiteY53" fmla="*/ 1029809 h 2228295"/>
              <a:gd name="connsiteX54" fmla="*/ 7688062 w 8859915"/>
              <a:gd name="connsiteY54" fmla="*/ 683580 h 2228295"/>
              <a:gd name="connsiteX55" fmla="*/ 7847860 w 8859915"/>
              <a:gd name="connsiteY55" fmla="*/ 328474 h 2228295"/>
              <a:gd name="connsiteX56" fmla="*/ 8034291 w 8859915"/>
              <a:gd name="connsiteY56" fmla="*/ 115409 h 2228295"/>
              <a:gd name="connsiteX57" fmla="*/ 8211845 w 8859915"/>
              <a:gd name="connsiteY57" fmla="*/ 79899 h 2228295"/>
              <a:gd name="connsiteX58" fmla="*/ 8362765 w 8859915"/>
              <a:gd name="connsiteY58" fmla="*/ 177553 h 2228295"/>
              <a:gd name="connsiteX59" fmla="*/ 8575829 w 8859915"/>
              <a:gd name="connsiteY59" fmla="*/ 523782 h 2228295"/>
              <a:gd name="connsiteX60" fmla="*/ 8691239 w 8859915"/>
              <a:gd name="connsiteY60" fmla="*/ 701336 h 2228295"/>
              <a:gd name="connsiteX61" fmla="*/ 8806649 w 8859915"/>
              <a:gd name="connsiteY61" fmla="*/ 861134 h 2228295"/>
              <a:gd name="connsiteX62" fmla="*/ 8859915 w 8859915"/>
              <a:gd name="connsiteY62" fmla="*/ 949910 h 2228295"/>
              <a:gd name="connsiteX63" fmla="*/ 8859915 w 8859915"/>
              <a:gd name="connsiteY63" fmla="*/ 2228295 h 2228295"/>
              <a:gd name="connsiteX64" fmla="*/ 8637973 w 8859915"/>
              <a:gd name="connsiteY64" fmla="*/ 2157274 h 2228295"/>
              <a:gd name="connsiteX65" fmla="*/ 8522563 w 8859915"/>
              <a:gd name="connsiteY65" fmla="*/ 2032986 h 2228295"/>
              <a:gd name="connsiteX66" fmla="*/ 8327254 w 8859915"/>
              <a:gd name="connsiteY66" fmla="*/ 1917576 h 2228295"/>
              <a:gd name="connsiteX67" fmla="*/ 8131946 w 8859915"/>
              <a:gd name="connsiteY67" fmla="*/ 1837677 h 2228295"/>
              <a:gd name="connsiteX68" fmla="*/ 7785717 w 8859915"/>
              <a:gd name="connsiteY68" fmla="*/ 1944209 h 2228295"/>
              <a:gd name="connsiteX69" fmla="*/ 7217546 w 8859915"/>
              <a:gd name="connsiteY69" fmla="*/ 2166151 h 2228295"/>
              <a:gd name="connsiteX70" fmla="*/ 6977849 w 8859915"/>
              <a:gd name="connsiteY70" fmla="*/ 2121763 h 2228295"/>
              <a:gd name="connsiteX71" fmla="*/ 6800295 w 8859915"/>
              <a:gd name="connsiteY71" fmla="*/ 2068497 h 2228295"/>
              <a:gd name="connsiteX72" fmla="*/ 6755907 w 8859915"/>
              <a:gd name="connsiteY72" fmla="*/ 1953087 h 2228295"/>
              <a:gd name="connsiteX73" fmla="*/ 6604986 w 8859915"/>
              <a:gd name="connsiteY73" fmla="*/ 1899821 h 2228295"/>
              <a:gd name="connsiteX74" fmla="*/ 6365289 w 8859915"/>
              <a:gd name="connsiteY74" fmla="*/ 1775534 h 2228295"/>
              <a:gd name="connsiteX75" fmla="*/ 6116715 w 8859915"/>
              <a:gd name="connsiteY75" fmla="*/ 1704512 h 2228295"/>
              <a:gd name="connsiteX76" fmla="*/ 6019060 w 8859915"/>
              <a:gd name="connsiteY76" fmla="*/ 1686757 h 2228295"/>
              <a:gd name="connsiteX77" fmla="*/ 5814874 w 8859915"/>
              <a:gd name="connsiteY77" fmla="*/ 1740023 h 2228295"/>
              <a:gd name="connsiteX78" fmla="*/ 5433134 w 8859915"/>
              <a:gd name="connsiteY78" fmla="*/ 1988598 h 2228295"/>
              <a:gd name="connsiteX79" fmla="*/ 5317724 w 8859915"/>
              <a:gd name="connsiteY79" fmla="*/ 1953087 h 2228295"/>
              <a:gd name="connsiteX80" fmla="*/ 5033639 w 8859915"/>
              <a:gd name="connsiteY80" fmla="*/ 1997475 h 2228295"/>
              <a:gd name="connsiteX81" fmla="*/ 4714043 w 8859915"/>
              <a:gd name="connsiteY81" fmla="*/ 1970842 h 2228295"/>
              <a:gd name="connsiteX82" fmla="*/ 4500979 w 8859915"/>
              <a:gd name="connsiteY82" fmla="*/ 1837677 h 2228295"/>
              <a:gd name="connsiteX83" fmla="*/ 4296792 w 8859915"/>
              <a:gd name="connsiteY83" fmla="*/ 1518081 h 2228295"/>
              <a:gd name="connsiteX84" fmla="*/ 4163627 w 8859915"/>
              <a:gd name="connsiteY84" fmla="*/ 1500326 h 2228295"/>
              <a:gd name="connsiteX85" fmla="*/ 4065973 w 8859915"/>
              <a:gd name="connsiteY85" fmla="*/ 1633491 h 2228295"/>
              <a:gd name="connsiteX86" fmla="*/ 3817398 w 8859915"/>
              <a:gd name="connsiteY86" fmla="*/ 1784411 h 2228295"/>
              <a:gd name="connsiteX87" fmla="*/ 3382392 w 8859915"/>
              <a:gd name="connsiteY87" fmla="*/ 1864310 h 2228295"/>
              <a:gd name="connsiteX88" fmla="*/ 2876365 w 8859915"/>
              <a:gd name="connsiteY88" fmla="*/ 1855433 h 2228295"/>
              <a:gd name="connsiteX89" fmla="*/ 2565647 w 8859915"/>
              <a:gd name="connsiteY89" fmla="*/ 1677879 h 2228295"/>
              <a:gd name="connsiteX90" fmla="*/ 2343705 w 8859915"/>
              <a:gd name="connsiteY90" fmla="*/ 994299 h 2228295"/>
              <a:gd name="connsiteX91" fmla="*/ 2237173 w 8859915"/>
              <a:gd name="connsiteY91" fmla="*/ 630314 h 2228295"/>
              <a:gd name="connsiteX92" fmla="*/ 2166152 w 8859915"/>
              <a:gd name="connsiteY92" fmla="*/ 44388 h 2228295"/>
              <a:gd name="connsiteX93" fmla="*/ 2121763 w 8859915"/>
              <a:gd name="connsiteY93" fmla="*/ 0 h 2228295"/>
              <a:gd name="connsiteX94" fmla="*/ 2050742 w 8859915"/>
              <a:gd name="connsiteY94" fmla="*/ 79899 h 2228295"/>
              <a:gd name="connsiteX95" fmla="*/ 2024109 w 8859915"/>
              <a:gd name="connsiteY95" fmla="*/ 266330 h 2228295"/>
              <a:gd name="connsiteX96" fmla="*/ 2015231 w 8859915"/>
              <a:gd name="connsiteY96" fmla="*/ 310718 h 2228295"/>
              <a:gd name="connsiteX97" fmla="*/ 1988598 w 8859915"/>
              <a:gd name="connsiteY97" fmla="*/ 568171 h 2228295"/>
              <a:gd name="connsiteX98" fmla="*/ 1873188 w 8859915"/>
              <a:gd name="connsiteY98" fmla="*/ 1233996 h 2228295"/>
              <a:gd name="connsiteX99" fmla="*/ 1748901 w 8859915"/>
              <a:gd name="connsiteY99" fmla="*/ 1491448 h 2228295"/>
              <a:gd name="connsiteX100" fmla="*/ 1500326 w 8859915"/>
              <a:gd name="connsiteY100" fmla="*/ 1784411 h 2228295"/>
              <a:gd name="connsiteX101" fmla="*/ 1162975 w 8859915"/>
              <a:gd name="connsiteY101" fmla="*/ 2112885 h 2228295"/>
              <a:gd name="connsiteX102" fmla="*/ 0 w 8859915"/>
              <a:gd name="connsiteY102" fmla="*/ 2175029 h 2228295"/>
              <a:gd name="connsiteX0" fmla="*/ 0 w 8859915"/>
              <a:gd name="connsiteY0" fmla="*/ 2192415 h 2245681"/>
              <a:gd name="connsiteX1" fmla="*/ 0 w 8859915"/>
              <a:gd name="connsiteY1" fmla="*/ 1073828 h 2245681"/>
              <a:gd name="connsiteX2" fmla="*/ 284086 w 8859915"/>
              <a:gd name="connsiteY2" fmla="*/ 1047195 h 2245681"/>
              <a:gd name="connsiteX3" fmla="*/ 550416 w 8859915"/>
              <a:gd name="connsiteY3" fmla="*/ 1047195 h 2245681"/>
              <a:gd name="connsiteX4" fmla="*/ 834501 w 8859915"/>
              <a:gd name="connsiteY4" fmla="*/ 1011685 h 2245681"/>
              <a:gd name="connsiteX5" fmla="*/ 967666 w 8859915"/>
              <a:gd name="connsiteY5" fmla="*/ 993929 h 2245681"/>
              <a:gd name="connsiteX6" fmla="*/ 1180730 w 8859915"/>
              <a:gd name="connsiteY6" fmla="*/ 940663 h 2245681"/>
              <a:gd name="connsiteX7" fmla="*/ 1376039 w 8859915"/>
              <a:gd name="connsiteY7" fmla="*/ 780865 h 2245681"/>
              <a:gd name="connsiteX8" fmla="*/ 1629669 w 8859915"/>
              <a:gd name="connsiteY8" fmla="*/ 594310 h 2245681"/>
              <a:gd name="connsiteX9" fmla="*/ 1784782 w 8859915"/>
              <a:gd name="connsiteY9" fmla="*/ 470147 h 2245681"/>
              <a:gd name="connsiteX10" fmla="*/ 1883669 w 8859915"/>
              <a:gd name="connsiteY10" fmla="*/ 276810 h 2245681"/>
              <a:gd name="connsiteX11" fmla="*/ 1921769 w 8859915"/>
              <a:gd name="connsiteY11" fmla="*/ 125151 h 2245681"/>
              <a:gd name="connsiteX12" fmla="*/ 2108734 w 8859915"/>
              <a:gd name="connsiteY12" fmla="*/ 0 h 2245681"/>
              <a:gd name="connsiteX13" fmla="*/ 2284274 w 8859915"/>
              <a:gd name="connsiteY13" fmla="*/ 170526 h 2245681"/>
              <a:gd name="connsiteX14" fmla="*/ 2481925 w 8859915"/>
              <a:gd name="connsiteY14" fmla="*/ 453994 h 2245681"/>
              <a:gd name="connsiteX15" fmla="*/ 2617556 w 8859915"/>
              <a:gd name="connsiteY15" fmla="*/ 718968 h 2245681"/>
              <a:gd name="connsiteX16" fmla="*/ 2840854 w 8859915"/>
              <a:gd name="connsiteY16" fmla="*/ 942143 h 2245681"/>
              <a:gd name="connsiteX17" fmla="*/ 3098307 w 8859915"/>
              <a:gd name="connsiteY17" fmla="*/ 1082706 h 2245681"/>
              <a:gd name="connsiteX18" fmla="*/ 3232630 w 8859915"/>
              <a:gd name="connsiteY18" fmla="*/ 1160289 h 2245681"/>
              <a:gd name="connsiteX19" fmla="*/ 3400148 w 8859915"/>
              <a:gd name="connsiteY19" fmla="*/ 1144850 h 2245681"/>
              <a:gd name="connsiteX20" fmla="*/ 3701988 w 8859915"/>
              <a:gd name="connsiteY20" fmla="*/ 931786 h 2245681"/>
              <a:gd name="connsiteX21" fmla="*/ 3994952 w 8859915"/>
              <a:gd name="connsiteY21" fmla="*/ 656578 h 2245681"/>
              <a:gd name="connsiteX22" fmla="*/ 4234649 w 8859915"/>
              <a:gd name="connsiteY22" fmla="*/ 496780 h 2245681"/>
              <a:gd name="connsiteX23" fmla="*/ 4367814 w 8859915"/>
              <a:gd name="connsiteY23" fmla="*/ 523413 h 2245681"/>
              <a:gd name="connsiteX24" fmla="*/ 4509856 w 8859915"/>
              <a:gd name="connsiteY24" fmla="*/ 621067 h 2245681"/>
              <a:gd name="connsiteX25" fmla="*/ 4651899 w 8859915"/>
              <a:gd name="connsiteY25" fmla="*/ 834131 h 2245681"/>
              <a:gd name="connsiteX26" fmla="*/ 4705165 w 8859915"/>
              <a:gd name="connsiteY26" fmla="*/ 914030 h 2245681"/>
              <a:gd name="connsiteX27" fmla="*/ 4714043 w 8859915"/>
              <a:gd name="connsiteY27" fmla="*/ 1029440 h 2245681"/>
              <a:gd name="connsiteX28" fmla="*/ 4811697 w 8859915"/>
              <a:gd name="connsiteY28" fmla="*/ 1100461 h 2245681"/>
              <a:gd name="connsiteX29" fmla="*/ 4918229 w 8859915"/>
              <a:gd name="connsiteY29" fmla="*/ 1144850 h 2245681"/>
              <a:gd name="connsiteX30" fmla="*/ 5051394 w 8859915"/>
              <a:gd name="connsiteY30" fmla="*/ 1233627 h 2245681"/>
              <a:gd name="connsiteX31" fmla="*/ 5228948 w 8859915"/>
              <a:gd name="connsiteY31" fmla="*/ 1269137 h 2245681"/>
              <a:gd name="connsiteX32" fmla="*/ 5379868 w 8859915"/>
              <a:gd name="connsiteY32" fmla="*/ 1180361 h 2245681"/>
              <a:gd name="connsiteX33" fmla="*/ 5548544 w 8859915"/>
              <a:gd name="connsiteY33" fmla="*/ 1082706 h 2245681"/>
              <a:gd name="connsiteX34" fmla="*/ 5823752 w 8859915"/>
              <a:gd name="connsiteY34" fmla="*/ 798621 h 2245681"/>
              <a:gd name="connsiteX35" fmla="*/ 6152225 w 8859915"/>
              <a:gd name="connsiteY35" fmla="*/ 523413 h 2245681"/>
              <a:gd name="connsiteX36" fmla="*/ 6267635 w 8859915"/>
              <a:gd name="connsiteY36" fmla="*/ 461269 h 2245681"/>
              <a:gd name="connsiteX37" fmla="*/ 6338656 w 8859915"/>
              <a:gd name="connsiteY37" fmla="*/ 479025 h 2245681"/>
              <a:gd name="connsiteX38" fmla="*/ 6445188 w 8859915"/>
              <a:gd name="connsiteY38" fmla="*/ 603312 h 2245681"/>
              <a:gd name="connsiteX39" fmla="*/ 6498454 w 8859915"/>
              <a:gd name="connsiteY39" fmla="*/ 727599 h 2245681"/>
              <a:gd name="connsiteX40" fmla="*/ 6498454 w 8859915"/>
              <a:gd name="connsiteY40" fmla="*/ 843009 h 2245681"/>
              <a:gd name="connsiteX41" fmla="*/ 6569476 w 8859915"/>
              <a:gd name="connsiteY41" fmla="*/ 967296 h 2245681"/>
              <a:gd name="connsiteX42" fmla="*/ 6631619 w 8859915"/>
              <a:gd name="connsiteY42" fmla="*/ 1162605 h 2245681"/>
              <a:gd name="connsiteX43" fmla="*/ 6684886 w 8859915"/>
              <a:gd name="connsiteY43" fmla="*/ 1322403 h 2245681"/>
              <a:gd name="connsiteX44" fmla="*/ 6791418 w 8859915"/>
              <a:gd name="connsiteY44" fmla="*/ 1278015 h 2245681"/>
              <a:gd name="connsiteX45" fmla="*/ 6862439 w 8859915"/>
              <a:gd name="connsiteY45" fmla="*/ 1206993 h 2245681"/>
              <a:gd name="connsiteX46" fmla="*/ 7004482 w 8859915"/>
              <a:gd name="connsiteY46" fmla="*/ 1064951 h 2245681"/>
              <a:gd name="connsiteX47" fmla="*/ 7111013 w 8859915"/>
              <a:gd name="connsiteY47" fmla="*/ 940663 h 2245681"/>
              <a:gd name="connsiteX48" fmla="*/ 7226423 w 8859915"/>
              <a:gd name="connsiteY48" fmla="*/ 896275 h 2245681"/>
              <a:gd name="connsiteX49" fmla="*/ 7111014 w 8859915"/>
              <a:gd name="connsiteY49" fmla="*/ 1091584 h 2245681"/>
              <a:gd name="connsiteX50" fmla="*/ 7031115 w 8859915"/>
              <a:gd name="connsiteY50" fmla="*/ 1242504 h 2245681"/>
              <a:gd name="connsiteX51" fmla="*/ 7066625 w 8859915"/>
              <a:gd name="connsiteY51" fmla="*/ 1304648 h 2245681"/>
              <a:gd name="connsiteX52" fmla="*/ 7164280 w 8859915"/>
              <a:gd name="connsiteY52" fmla="*/ 1313526 h 2245681"/>
              <a:gd name="connsiteX53" fmla="*/ 7528264 w 8859915"/>
              <a:gd name="connsiteY53" fmla="*/ 1047195 h 2245681"/>
              <a:gd name="connsiteX54" fmla="*/ 7688062 w 8859915"/>
              <a:gd name="connsiteY54" fmla="*/ 700966 h 2245681"/>
              <a:gd name="connsiteX55" fmla="*/ 7847860 w 8859915"/>
              <a:gd name="connsiteY55" fmla="*/ 345860 h 2245681"/>
              <a:gd name="connsiteX56" fmla="*/ 8034291 w 8859915"/>
              <a:gd name="connsiteY56" fmla="*/ 132795 h 2245681"/>
              <a:gd name="connsiteX57" fmla="*/ 8211845 w 8859915"/>
              <a:gd name="connsiteY57" fmla="*/ 97285 h 2245681"/>
              <a:gd name="connsiteX58" fmla="*/ 8362765 w 8859915"/>
              <a:gd name="connsiteY58" fmla="*/ 194939 h 2245681"/>
              <a:gd name="connsiteX59" fmla="*/ 8575829 w 8859915"/>
              <a:gd name="connsiteY59" fmla="*/ 541168 h 2245681"/>
              <a:gd name="connsiteX60" fmla="*/ 8691239 w 8859915"/>
              <a:gd name="connsiteY60" fmla="*/ 718722 h 2245681"/>
              <a:gd name="connsiteX61" fmla="*/ 8806649 w 8859915"/>
              <a:gd name="connsiteY61" fmla="*/ 878520 h 2245681"/>
              <a:gd name="connsiteX62" fmla="*/ 8859915 w 8859915"/>
              <a:gd name="connsiteY62" fmla="*/ 967296 h 2245681"/>
              <a:gd name="connsiteX63" fmla="*/ 8859915 w 8859915"/>
              <a:gd name="connsiteY63" fmla="*/ 2245681 h 2245681"/>
              <a:gd name="connsiteX64" fmla="*/ 8637973 w 8859915"/>
              <a:gd name="connsiteY64" fmla="*/ 2174660 h 2245681"/>
              <a:gd name="connsiteX65" fmla="*/ 8522563 w 8859915"/>
              <a:gd name="connsiteY65" fmla="*/ 2050372 h 2245681"/>
              <a:gd name="connsiteX66" fmla="*/ 8327254 w 8859915"/>
              <a:gd name="connsiteY66" fmla="*/ 1934962 h 2245681"/>
              <a:gd name="connsiteX67" fmla="*/ 8131946 w 8859915"/>
              <a:gd name="connsiteY67" fmla="*/ 1855063 h 2245681"/>
              <a:gd name="connsiteX68" fmla="*/ 7785717 w 8859915"/>
              <a:gd name="connsiteY68" fmla="*/ 1961595 h 2245681"/>
              <a:gd name="connsiteX69" fmla="*/ 7217546 w 8859915"/>
              <a:gd name="connsiteY69" fmla="*/ 2183537 h 2245681"/>
              <a:gd name="connsiteX70" fmla="*/ 6977849 w 8859915"/>
              <a:gd name="connsiteY70" fmla="*/ 2139149 h 2245681"/>
              <a:gd name="connsiteX71" fmla="*/ 6800295 w 8859915"/>
              <a:gd name="connsiteY71" fmla="*/ 2085883 h 2245681"/>
              <a:gd name="connsiteX72" fmla="*/ 6755907 w 8859915"/>
              <a:gd name="connsiteY72" fmla="*/ 1970473 h 2245681"/>
              <a:gd name="connsiteX73" fmla="*/ 6604986 w 8859915"/>
              <a:gd name="connsiteY73" fmla="*/ 1917207 h 2245681"/>
              <a:gd name="connsiteX74" fmla="*/ 6365289 w 8859915"/>
              <a:gd name="connsiteY74" fmla="*/ 1792920 h 2245681"/>
              <a:gd name="connsiteX75" fmla="*/ 6116715 w 8859915"/>
              <a:gd name="connsiteY75" fmla="*/ 1721898 h 2245681"/>
              <a:gd name="connsiteX76" fmla="*/ 6019060 w 8859915"/>
              <a:gd name="connsiteY76" fmla="*/ 1704143 h 2245681"/>
              <a:gd name="connsiteX77" fmla="*/ 5814874 w 8859915"/>
              <a:gd name="connsiteY77" fmla="*/ 1757409 h 2245681"/>
              <a:gd name="connsiteX78" fmla="*/ 5433134 w 8859915"/>
              <a:gd name="connsiteY78" fmla="*/ 2005984 h 2245681"/>
              <a:gd name="connsiteX79" fmla="*/ 5317724 w 8859915"/>
              <a:gd name="connsiteY79" fmla="*/ 1970473 h 2245681"/>
              <a:gd name="connsiteX80" fmla="*/ 5033639 w 8859915"/>
              <a:gd name="connsiteY80" fmla="*/ 2014861 h 2245681"/>
              <a:gd name="connsiteX81" fmla="*/ 4714043 w 8859915"/>
              <a:gd name="connsiteY81" fmla="*/ 1988228 h 2245681"/>
              <a:gd name="connsiteX82" fmla="*/ 4500979 w 8859915"/>
              <a:gd name="connsiteY82" fmla="*/ 1855063 h 2245681"/>
              <a:gd name="connsiteX83" fmla="*/ 4296792 w 8859915"/>
              <a:gd name="connsiteY83" fmla="*/ 1535467 h 2245681"/>
              <a:gd name="connsiteX84" fmla="*/ 4163627 w 8859915"/>
              <a:gd name="connsiteY84" fmla="*/ 1517712 h 2245681"/>
              <a:gd name="connsiteX85" fmla="*/ 4065973 w 8859915"/>
              <a:gd name="connsiteY85" fmla="*/ 1650877 h 2245681"/>
              <a:gd name="connsiteX86" fmla="*/ 3817398 w 8859915"/>
              <a:gd name="connsiteY86" fmla="*/ 1801797 h 2245681"/>
              <a:gd name="connsiteX87" fmla="*/ 3382392 w 8859915"/>
              <a:gd name="connsiteY87" fmla="*/ 1881696 h 2245681"/>
              <a:gd name="connsiteX88" fmla="*/ 2876365 w 8859915"/>
              <a:gd name="connsiteY88" fmla="*/ 1872819 h 2245681"/>
              <a:gd name="connsiteX89" fmla="*/ 2565647 w 8859915"/>
              <a:gd name="connsiteY89" fmla="*/ 1695265 h 2245681"/>
              <a:gd name="connsiteX90" fmla="*/ 2343705 w 8859915"/>
              <a:gd name="connsiteY90" fmla="*/ 1011685 h 2245681"/>
              <a:gd name="connsiteX91" fmla="*/ 2237173 w 8859915"/>
              <a:gd name="connsiteY91" fmla="*/ 647700 h 2245681"/>
              <a:gd name="connsiteX92" fmla="*/ 2166152 w 8859915"/>
              <a:gd name="connsiteY92" fmla="*/ 61774 h 2245681"/>
              <a:gd name="connsiteX93" fmla="*/ 2121763 w 8859915"/>
              <a:gd name="connsiteY93" fmla="*/ 17386 h 2245681"/>
              <a:gd name="connsiteX94" fmla="*/ 2050742 w 8859915"/>
              <a:gd name="connsiteY94" fmla="*/ 97285 h 2245681"/>
              <a:gd name="connsiteX95" fmla="*/ 2024109 w 8859915"/>
              <a:gd name="connsiteY95" fmla="*/ 283716 h 2245681"/>
              <a:gd name="connsiteX96" fmla="*/ 2015231 w 8859915"/>
              <a:gd name="connsiteY96" fmla="*/ 328104 h 2245681"/>
              <a:gd name="connsiteX97" fmla="*/ 1988598 w 8859915"/>
              <a:gd name="connsiteY97" fmla="*/ 585557 h 2245681"/>
              <a:gd name="connsiteX98" fmla="*/ 1873188 w 8859915"/>
              <a:gd name="connsiteY98" fmla="*/ 1251382 h 2245681"/>
              <a:gd name="connsiteX99" fmla="*/ 1748901 w 8859915"/>
              <a:gd name="connsiteY99" fmla="*/ 1508834 h 2245681"/>
              <a:gd name="connsiteX100" fmla="*/ 1500326 w 8859915"/>
              <a:gd name="connsiteY100" fmla="*/ 1801797 h 2245681"/>
              <a:gd name="connsiteX101" fmla="*/ 1162975 w 8859915"/>
              <a:gd name="connsiteY101" fmla="*/ 2130271 h 2245681"/>
              <a:gd name="connsiteX102" fmla="*/ 0 w 8859915"/>
              <a:gd name="connsiteY102" fmla="*/ 2192415 h 2245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8859915" h="2245681">
                <a:moveTo>
                  <a:pt x="0" y="2192415"/>
                </a:moveTo>
                <a:lnTo>
                  <a:pt x="0" y="1073828"/>
                </a:lnTo>
                <a:lnTo>
                  <a:pt x="284086" y="1047195"/>
                </a:lnTo>
                <a:lnTo>
                  <a:pt x="550416" y="1047195"/>
                </a:lnTo>
                <a:lnTo>
                  <a:pt x="834501" y="1011685"/>
                </a:lnTo>
                <a:cubicBezTo>
                  <a:pt x="931732" y="990077"/>
                  <a:pt x="887117" y="993929"/>
                  <a:pt x="967666" y="993929"/>
                </a:cubicBezTo>
                <a:lnTo>
                  <a:pt x="1180730" y="940663"/>
                </a:lnTo>
                <a:lnTo>
                  <a:pt x="1376039" y="780865"/>
                </a:lnTo>
                <a:lnTo>
                  <a:pt x="1629669" y="594310"/>
                </a:lnTo>
                <a:lnTo>
                  <a:pt x="1784782" y="470147"/>
                </a:lnTo>
                <a:lnTo>
                  <a:pt x="1883669" y="276810"/>
                </a:lnTo>
                <a:lnTo>
                  <a:pt x="1921769" y="125151"/>
                </a:lnTo>
                <a:lnTo>
                  <a:pt x="2108734" y="0"/>
                </a:lnTo>
                <a:lnTo>
                  <a:pt x="2284274" y="170526"/>
                </a:lnTo>
                <a:lnTo>
                  <a:pt x="2481925" y="453994"/>
                </a:lnTo>
                <a:lnTo>
                  <a:pt x="2617556" y="718968"/>
                </a:lnTo>
                <a:lnTo>
                  <a:pt x="2840854" y="942143"/>
                </a:lnTo>
                <a:lnTo>
                  <a:pt x="3098307" y="1082706"/>
                </a:lnTo>
                <a:cubicBezTo>
                  <a:pt x="3143081" y="1092002"/>
                  <a:pt x="3187856" y="1150993"/>
                  <a:pt x="3232630" y="1160289"/>
                </a:cubicBezTo>
                <a:lnTo>
                  <a:pt x="3400148" y="1144850"/>
                </a:lnTo>
                <a:lnTo>
                  <a:pt x="3701988" y="931786"/>
                </a:lnTo>
                <a:lnTo>
                  <a:pt x="3994952" y="656578"/>
                </a:lnTo>
                <a:lnTo>
                  <a:pt x="4234649" y="496780"/>
                </a:lnTo>
                <a:lnTo>
                  <a:pt x="4367814" y="523413"/>
                </a:lnTo>
                <a:lnTo>
                  <a:pt x="4509856" y="621067"/>
                </a:lnTo>
                <a:lnTo>
                  <a:pt x="4651899" y="834131"/>
                </a:lnTo>
                <a:lnTo>
                  <a:pt x="4705165" y="914030"/>
                </a:lnTo>
                <a:lnTo>
                  <a:pt x="4714043" y="1029440"/>
                </a:lnTo>
                <a:lnTo>
                  <a:pt x="4811697" y="1100461"/>
                </a:lnTo>
                <a:lnTo>
                  <a:pt x="4918229" y="1144850"/>
                </a:lnTo>
                <a:lnTo>
                  <a:pt x="5051394" y="1233627"/>
                </a:lnTo>
                <a:lnTo>
                  <a:pt x="5228948" y="1269137"/>
                </a:lnTo>
                <a:lnTo>
                  <a:pt x="5379868" y="1180361"/>
                </a:lnTo>
                <a:lnTo>
                  <a:pt x="5548544" y="1082706"/>
                </a:lnTo>
                <a:lnTo>
                  <a:pt x="5823752" y="798621"/>
                </a:lnTo>
                <a:lnTo>
                  <a:pt x="6152225" y="523413"/>
                </a:lnTo>
                <a:lnTo>
                  <a:pt x="6267635" y="461269"/>
                </a:lnTo>
                <a:lnTo>
                  <a:pt x="6338656" y="479025"/>
                </a:lnTo>
                <a:lnTo>
                  <a:pt x="6445188" y="603312"/>
                </a:lnTo>
                <a:lnTo>
                  <a:pt x="6498454" y="727599"/>
                </a:lnTo>
                <a:lnTo>
                  <a:pt x="6498454" y="843009"/>
                </a:lnTo>
                <a:lnTo>
                  <a:pt x="6569476" y="967296"/>
                </a:lnTo>
                <a:lnTo>
                  <a:pt x="6631619" y="1162605"/>
                </a:lnTo>
                <a:lnTo>
                  <a:pt x="6684886" y="1322403"/>
                </a:lnTo>
                <a:lnTo>
                  <a:pt x="6791418" y="1278015"/>
                </a:lnTo>
                <a:lnTo>
                  <a:pt x="6862439" y="1206993"/>
                </a:lnTo>
                <a:lnTo>
                  <a:pt x="7004482" y="1064951"/>
                </a:lnTo>
                <a:lnTo>
                  <a:pt x="7111013" y="940663"/>
                </a:lnTo>
                <a:lnTo>
                  <a:pt x="7226423" y="896275"/>
                </a:lnTo>
                <a:lnTo>
                  <a:pt x="7111014" y="1091584"/>
                </a:lnTo>
                <a:lnTo>
                  <a:pt x="7031115" y="1242504"/>
                </a:lnTo>
                <a:lnTo>
                  <a:pt x="7066625" y="1304648"/>
                </a:lnTo>
                <a:lnTo>
                  <a:pt x="7164280" y="1313526"/>
                </a:lnTo>
                <a:lnTo>
                  <a:pt x="7528264" y="1047195"/>
                </a:lnTo>
                <a:lnTo>
                  <a:pt x="7688062" y="700966"/>
                </a:lnTo>
                <a:lnTo>
                  <a:pt x="7847860" y="345860"/>
                </a:lnTo>
                <a:lnTo>
                  <a:pt x="8034291" y="132795"/>
                </a:lnTo>
                <a:lnTo>
                  <a:pt x="8211845" y="97285"/>
                </a:lnTo>
                <a:lnTo>
                  <a:pt x="8362765" y="194939"/>
                </a:lnTo>
                <a:lnTo>
                  <a:pt x="8575829" y="541168"/>
                </a:lnTo>
                <a:lnTo>
                  <a:pt x="8691239" y="718722"/>
                </a:lnTo>
                <a:lnTo>
                  <a:pt x="8806649" y="878520"/>
                </a:lnTo>
                <a:lnTo>
                  <a:pt x="8859915" y="967296"/>
                </a:lnTo>
                <a:lnTo>
                  <a:pt x="8859915" y="2245681"/>
                </a:lnTo>
                <a:lnTo>
                  <a:pt x="8637973" y="2174660"/>
                </a:lnTo>
                <a:lnTo>
                  <a:pt x="8522563" y="2050372"/>
                </a:lnTo>
                <a:lnTo>
                  <a:pt x="8327254" y="1934962"/>
                </a:lnTo>
                <a:lnTo>
                  <a:pt x="8131946" y="1855063"/>
                </a:lnTo>
                <a:lnTo>
                  <a:pt x="7785717" y="1961595"/>
                </a:lnTo>
                <a:lnTo>
                  <a:pt x="7217546" y="2183537"/>
                </a:lnTo>
                <a:lnTo>
                  <a:pt x="6977849" y="2139149"/>
                </a:lnTo>
                <a:lnTo>
                  <a:pt x="6800295" y="2085883"/>
                </a:lnTo>
                <a:lnTo>
                  <a:pt x="6755907" y="1970473"/>
                </a:lnTo>
                <a:lnTo>
                  <a:pt x="6604986" y="1917207"/>
                </a:lnTo>
                <a:lnTo>
                  <a:pt x="6365289" y="1792920"/>
                </a:lnTo>
                <a:lnTo>
                  <a:pt x="6116715" y="1721898"/>
                </a:lnTo>
                <a:lnTo>
                  <a:pt x="6019060" y="1704143"/>
                </a:lnTo>
                <a:lnTo>
                  <a:pt x="5814874" y="1757409"/>
                </a:lnTo>
                <a:lnTo>
                  <a:pt x="5433134" y="2005984"/>
                </a:lnTo>
                <a:lnTo>
                  <a:pt x="5317724" y="1970473"/>
                </a:lnTo>
                <a:lnTo>
                  <a:pt x="5033639" y="2014861"/>
                </a:lnTo>
                <a:lnTo>
                  <a:pt x="4714043" y="1988228"/>
                </a:lnTo>
                <a:lnTo>
                  <a:pt x="4500979" y="1855063"/>
                </a:lnTo>
                <a:lnTo>
                  <a:pt x="4296792" y="1535467"/>
                </a:lnTo>
                <a:lnTo>
                  <a:pt x="4163627" y="1517712"/>
                </a:lnTo>
                <a:lnTo>
                  <a:pt x="4065973" y="1650877"/>
                </a:lnTo>
                <a:lnTo>
                  <a:pt x="3817398" y="1801797"/>
                </a:lnTo>
                <a:lnTo>
                  <a:pt x="3382392" y="1881696"/>
                </a:lnTo>
                <a:lnTo>
                  <a:pt x="2876365" y="1872819"/>
                </a:lnTo>
                <a:lnTo>
                  <a:pt x="2565647" y="1695265"/>
                </a:lnTo>
                <a:lnTo>
                  <a:pt x="2343705" y="1011685"/>
                </a:lnTo>
                <a:lnTo>
                  <a:pt x="2237173" y="647700"/>
                </a:lnTo>
                <a:lnTo>
                  <a:pt x="2166152" y="61774"/>
                </a:lnTo>
                <a:lnTo>
                  <a:pt x="2121763" y="17386"/>
                </a:lnTo>
                <a:lnTo>
                  <a:pt x="2050742" y="97285"/>
                </a:lnTo>
                <a:lnTo>
                  <a:pt x="2024109" y="283716"/>
                </a:lnTo>
                <a:lnTo>
                  <a:pt x="2015231" y="328104"/>
                </a:lnTo>
                <a:lnTo>
                  <a:pt x="1988598" y="585557"/>
                </a:lnTo>
                <a:lnTo>
                  <a:pt x="1873188" y="1251382"/>
                </a:lnTo>
                <a:lnTo>
                  <a:pt x="1748901" y="1508834"/>
                </a:lnTo>
                <a:cubicBezTo>
                  <a:pt x="1651247" y="1603529"/>
                  <a:pt x="1597980" y="1707102"/>
                  <a:pt x="1500326" y="1801797"/>
                </a:cubicBezTo>
                <a:lnTo>
                  <a:pt x="1162975" y="2130271"/>
                </a:lnTo>
                <a:lnTo>
                  <a:pt x="0" y="2192415"/>
                </a:lnTo>
                <a:close/>
              </a:path>
            </a:pathLst>
          </a:custGeom>
          <a:pattFill prst="wave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2266656" y="2090206"/>
            <a:ext cx="3483091" cy="1406780"/>
          </a:xfrm>
          <a:custGeom>
            <a:avLst/>
            <a:gdLst>
              <a:gd name="connsiteX0" fmla="*/ 0 w 3222345"/>
              <a:gd name="connsiteY0" fmla="*/ 0 h 1400861"/>
              <a:gd name="connsiteX1" fmla="*/ 95097 w 3222345"/>
              <a:gd name="connsiteY1" fmla="*/ 234087 h 1400861"/>
              <a:gd name="connsiteX2" fmla="*/ 175564 w 3222345"/>
              <a:gd name="connsiteY2" fmla="*/ 409652 h 1400861"/>
              <a:gd name="connsiteX3" fmla="*/ 259689 w 3222345"/>
              <a:gd name="connsiteY3" fmla="*/ 566928 h 1400861"/>
              <a:gd name="connsiteX4" fmla="*/ 340156 w 3222345"/>
              <a:gd name="connsiteY4" fmla="*/ 705917 h 1400861"/>
              <a:gd name="connsiteX5" fmla="*/ 464515 w 3222345"/>
              <a:gd name="connsiteY5" fmla="*/ 899770 h 1400861"/>
              <a:gd name="connsiteX6" fmla="*/ 566928 w 3222345"/>
              <a:gd name="connsiteY6" fmla="*/ 1053389 h 1400861"/>
              <a:gd name="connsiteX7" fmla="*/ 621792 w 3222345"/>
              <a:gd name="connsiteY7" fmla="*/ 1122884 h 1400861"/>
              <a:gd name="connsiteX8" fmla="*/ 691286 w 3222345"/>
              <a:gd name="connsiteY8" fmla="*/ 1207008 h 1400861"/>
              <a:gd name="connsiteX9" fmla="*/ 775411 w 3222345"/>
              <a:gd name="connsiteY9" fmla="*/ 1276503 h 1400861"/>
              <a:gd name="connsiteX10" fmla="*/ 826617 w 3222345"/>
              <a:gd name="connsiteY10" fmla="*/ 1294791 h 1400861"/>
              <a:gd name="connsiteX11" fmla="*/ 874166 w 3222345"/>
              <a:gd name="connsiteY11" fmla="*/ 1313079 h 1400861"/>
              <a:gd name="connsiteX12" fmla="*/ 903427 w 3222345"/>
              <a:gd name="connsiteY12" fmla="*/ 1309421 h 1400861"/>
              <a:gd name="connsiteX13" fmla="*/ 940003 w 3222345"/>
              <a:gd name="connsiteY13" fmla="*/ 1287476 h 1400861"/>
              <a:gd name="connsiteX14" fmla="*/ 994867 w 3222345"/>
              <a:gd name="connsiteY14" fmla="*/ 1269188 h 1400861"/>
              <a:gd name="connsiteX15" fmla="*/ 1042416 w 3222345"/>
              <a:gd name="connsiteY15" fmla="*/ 1236269 h 1400861"/>
              <a:gd name="connsiteX16" fmla="*/ 1089964 w 3222345"/>
              <a:gd name="connsiteY16" fmla="*/ 1188720 h 1400861"/>
              <a:gd name="connsiteX17" fmla="*/ 1338681 w 3222345"/>
              <a:gd name="connsiteY17" fmla="*/ 954634 h 1400861"/>
              <a:gd name="connsiteX18" fmla="*/ 1565452 w 3222345"/>
              <a:gd name="connsiteY18" fmla="*/ 720548 h 1400861"/>
              <a:gd name="connsiteX19" fmla="*/ 1704441 w 3222345"/>
              <a:gd name="connsiteY19" fmla="*/ 599847 h 1400861"/>
              <a:gd name="connsiteX20" fmla="*/ 1788566 w 3222345"/>
              <a:gd name="connsiteY20" fmla="*/ 541325 h 1400861"/>
              <a:gd name="connsiteX21" fmla="*/ 1858060 w 3222345"/>
              <a:gd name="connsiteY21" fmla="*/ 457200 h 1400861"/>
              <a:gd name="connsiteX22" fmla="*/ 1967788 w 3222345"/>
              <a:gd name="connsiteY22" fmla="*/ 340157 h 1400861"/>
              <a:gd name="connsiteX23" fmla="*/ 2110435 w 3222345"/>
              <a:gd name="connsiteY23" fmla="*/ 215799 h 1400861"/>
              <a:gd name="connsiteX24" fmla="*/ 2242108 w 3222345"/>
              <a:gd name="connsiteY24" fmla="*/ 135332 h 1400861"/>
              <a:gd name="connsiteX25" fmla="*/ 2395728 w 3222345"/>
              <a:gd name="connsiteY25" fmla="*/ 65837 h 1400861"/>
              <a:gd name="connsiteX26" fmla="*/ 2527401 w 3222345"/>
              <a:gd name="connsiteY26" fmla="*/ 32919 h 1400861"/>
              <a:gd name="connsiteX27" fmla="*/ 2659075 w 3222345"/>
              <a:gd name="connsiteY27" fmla="*/ 0 h 1400861"/>
              <a:gd name="connsiteX28" fmla="*/ 2355494 w 3222345"/>
              <a:gd name="connsiteY28" fmla="*/ 76810 h 1400861"/>
              <a:gd name="connsiteX29" fmla="*/ 2150668 w 3222345"/>
              <a:gd name="connsiteY29" fmla="*/ 208484 h 1400861"/>
              <a:gd name="connsiteX30" fmla="*/ 1942185 w 3222345"/>
              <a:gd name="connsiteY30" fmla="*/ 373076 h 1400861"/>
              <a:gd name="connsiteX31" fmla="*/ 1788566 w 3222345"/>
              <a:gd name="connsiteY31" fmla="*/ 544983 h 1400861"/>
              <a:gd name="connsiteX32" fmla="*/ 1653235 w 3222345"/>
              <a:gd name="connsiteY32" fmla="*/ 647396 h 1400861"/>
              <a:gd name="connsiteX33" fmla="*/ 1766620 w 3222345"/>
              <a:gd name="connsiteY33" fmla="*/ 574244 h 1400861"/>
              <a:gd name="connsiteX34" fmla="*/ 1700784 w 3222345"/>
              <a:gd name="connsiteY34" fmla="*/ 654711 h 1400861"/>
              <a:gd name="connsiteX35" fmla="*/ 1594713 w 3222345"/>
              <a:gd name="connsiteY35" fmla="*/ 753466 h 1400861"/>
              <a:gd name="connsiteX36" fmla="*/ 1506931 w 3222345"/>
              <a:gd name="connsiteY36" fmla="*/ 830276 h 1400861"/>
              <a:gd name="connsiteX37" fmla="*/ 1408176 w 3222345"/>
              <a:gd name="connsiteY37" fmla="*/ 925373 h 1400861"/>
              <a:gd name="connsiteX38" fmla="*/ 1327708 w 3222345"/>
              <a:gd name="connsiteY38" fmla="*/ 1005840 h 1400861"/>
              <a:gd name="connsiteX39" fmla="*/ 1302105 w 3222345"/>
              <a:gd name="connsiteY39" fmla="*/ 1024128 h 1400861"/>
              <a:gd name="connsiteX40" fmla="*/ 1258214 w 3222345"/>
              <a:gd name="connsiteY40" fmla="*/ 1068020 h 1400861"/>
              <a:gd name="connsiteX41" fmla="*/ 1210665 w 3222345"/>
              <a:gd name="connsiteY41" fmla="*/ 1115568 h 1400861"/>
              <a:gd name="connsiteX42" fmla="*/ 1137513 w 3222345"/>
              <a:gd name="connsiteY42" fmla="*/ 1181405 h 1400861"/>
              <a:gd name="connsiteX43" fmla="*/ 1089964 w 3222345"/>
              <a:gd name="connsiteY43" fmla="*/ 1214324 h 1400861"/>
              <a:gd name="connsiteX44" fmla="*/ 1057046 w 3222345"/>
              <a:gd name="connsiteY44" fmla="*/ 1272845 h 1400861"/>
              <a:gd name="connsiteX45" fmla="*/ 1053388 w 3222345"/>
              <a:gd name="connsiteY45" fmla="*/ 1276503 h 1400861"/>
              <a:gd name="connsiteX46" fmla="*/ 1053388 w 3222345"/>
              <a:gd name="connsiteY46" fmla="*/ 1283818 h 1400861"/>
              <a:gd name="connsiteX47" fmla="*/ 1097280 w 3222345"/>
              <a:gd name="connsiteY47" fmla="*/ 1265530 h 1400861"/>
              <a:gd name="connsiteX48" fmla="*/ 1126540 w 3222345"/>
              <a:gd name="connsiteY48" fmla="*/ 1250900 h 1400861"/>
              <a:gd name="connsiteX49" fmla="*/ 1188720 w 3222345"/>
              <a:gd name="connsiteY49" fmla="*/ 1225296 h 1400861"/>
              <a:gd name="connsiteX50" fmla="*/ 1265529 w 3222345"/>
              <a:gd name="connsiteY50" fmla="*/ 1174090 h 1400861"/>
              <a:gd name="connsiteX51" fmla="*/ 1320393 w 3222345"/>
              <a:gd name="connsiteY51" fmla="*/ 1130199 h 1400861"/>
              <a:gd name="connsiteX52" fmla="*/ 1386230 w 3222345"/>
              <a:gd name="connsiteY52" fmla="*/ 1078992 h 1400861"/>
              <a:gd name="connsiteX53" fmla="*/ 1441094 w 3222345"/>
              <a:gd name="connsiteY53" fmla="*/ 1016813 h 1400861"/>
              <a:gd name="connsiteX54" fmla="*/ 1514246 w 3222345"/>
              <a:gd name="connsiteY54" fmla="*/ 950976 h 1400861"/>
              <a:gd name="connsiteX55" fmla="*/ 1569110 w 3222345"/>
              <a:gd name="connsiteY55" fmla="*/ 892455 h 1400861"/>
              <a:gd name="connsiteX56" fmla="*/ 1678838 w 3222345"/>
              <a:gd name="connsiteY56" fmla="*/ 804672 h 1400861"/>
              <a:gd name="connsiteX57" fmla="*/ 1719072 w 3222345"/>
              <a:gd name="connsiteY57" fmla="*/ 775412 h 1400861"/>
              <a:gd name="connsiteX58" fmla="*/ 1817827 w 3222345"/>
              <a:gd name="connsiteY58" fmla="*/ 625450 h 1400861"/>
              <a:gd name="connsiteX59" fmla="*/ 1909267 w 3222345"/>
              <a:gd name="connsiteY59" fmla="*/ 530352 h 1400861"/>
              <a:gd name="connsiteX60" fmla="*/ 2022652 w 3222345"/>
              <a:gd name="connsiteY60" fmla="*/ 420624 h 1400861"/>
              <a:gd name="connsiteX61" fmla="*/ 2154326 w 3222345"/>
              <a:gd name="connsiteY61" fmla="*/ 303581 h 1400861"/>
              <a:gd name="connsiteX62" fmla="*/ 2286000 w 3222345"/>
              <a:gd name="connsiteY62" fmla="*/ 219456 h 1400861"/>
              <a:gd name="connsiteX63" fmla="*/ 2487168 w 3222345"/>
              <a:gd name="connsiteY63" fmla="*/ 138989 h 1400861"/>
              <a:gd name="connsiteX64" fmla="*/ 2582265 w 3222345"/>
              <a:gd name="connsiteY64" fmla="*/ 106071 h 1400861"/>
              <a:gd name="connsiteX65" fmla="*/ 2838297 w 3222345"/>
              <a:gd name="connsiteY65" fmla="*/ 62180 h 1400861"/>
              <a:gd name="connsiteX66" fmla="*/ 2922422 w 3222345"/>
              <a:gd name="connsiteY66" fmla="*/ 54864 h 1400861"/>
              <a:gd name="connsiteX67" fmla="*/ 2699308 w 3222345"/>
              <a:gd name="connsiteY67" fmla="*/ 91440 h 1400861"/>
              <a:gd name="connsiteX68" fmla="*/ 2527401 w 3222345"/>
              <a:gd name="connsiteY68" fmla="*/ 124359 h 1400861"/>
              <a:gd name="connsiteX69" fmla="*/ 2340864 w 3222345"/>
              <a:gd name="connsiteY69" fmla="*/ 208484 h 1400861"/>
              <a:gd name="connsiteX70" fmla="*/ 2187244 w 3222345"/>
              <a:gd name="connsiteY70" fmla="*/ 285293 h 1400861"/>
              <a:gd name="connsiteX71" fmla="*/ 2040940 w 3222345"/>
              <a:gd name="connsiteY71" fmla="*/ 405994 h 1400861"/>
              <a:gd name="connsiteX72" fmla="*/ 1916582 w 3222345"/>
              <a:gd name="connsiteY72" fmla="*/ 534010 h 1400861"/>
              <a:gd name="connsiteX73" fmla="*/ 1832457 w 3222345"/>
              <a:gd name="connsiteY73" fmla="*/ 610820 h 1400861"/>
              <a:gd name="connsiteX74" fmla="*/ 1755648 w 3222345"/>
              <a:gd name="connsiteY74" fmla="*/ 705917 h 1400861"/>
              <a:gd name="connsiteX75" fmla="*/ 1726387 w 3222345"/>
              <a:gd name="connsiteY75" fmla="*/ 775412 h 1400861"/>
              <a:gd name="connsiteX76" fmla="*/ 1770278 w 3222345"/>
              <a:gd name="connsiteY76" fmla="*/ 771754 h 1400861"/>
              <a:gd name="connsiteX77" fmla="*/ 1828800 w 3222345"/>
              <a:gd name="connsiteY77" fmla="*/ 749808 h 1400861"/>
              <a:gd name="connsiteX78" fmla="*/ 1876348 w 3222345"/>
              <a:gd name="connsiteY78" fmla="*/ 735178 h 1400861"/>
              <a:gd name="connsiteX79" fmla="*/ 1923897 w 3222345"/>
              <a:gd name="connsiteY79" fmla="*/ 724205 h 1400861"/>
              <a:gd name="connsiteX80" fmla="*/ 2092147 w 3222345"/>
              <a:gd name="connsiteY80" fmla="*/ 596189 h 1400861"/>
              <a:gd name="connsiteX81" fmla="*/ 2271369 w 3222345"/>
              <a:gd name="connsiteY81" fmla="*/ 446228 h 1400861"/>
              <a:gd name="connsiteX82" fmla="*/ 2454249 w 3222345"/>
              <a:gd name="connsiteY82" fmla="*/ 343815 h 1400861"/>
              <a:gd name="connsiteX83" fmla="*/ 2615184 w 3222345"/>
              <a:gd name="connsiteY83" fmla="*/ 270663 h 1400861"/>
              <a:gd name="connsiteX84" fmla="*/ 2900476 w 3222345"/>
              <a:gd name="connsiteY84" fmla="*/ 193853 h 1400861"/>
              <a:gd name="connsiteX85" fmla="*/ 3050438 w 3222345"/>
              <a:gd name="connsiteY85" fmla="*/ 142647 h 1400861"/>
              <a:gd name="connsiteX86" fmla="*/ 3222345 w 3222345"/>
              <a:gd name="connsiteY86" fmla="*/ 120701 h 1400861"/>
              <a:gd name="connsiteX87" fmla="*/ 3028492 w 3222345"/>
              <a:gd name="connsiteY87" fmla="*/ 149962 h 1400861"/>
              <a:gd name="connsiteX88" fmla="*/ 2845612 w 3222345"/>
              <a:gd name="connsiteY88" fmla="*/ 204826 h 1400861"/>
              <a:gd name="connsiteX89" fmla="*/ 2604211 w 3222345"/>
              <a:gd name="connsiteY89" fmla="*/ 274320 h 1400861"/>
              <a:gd name="connsiteX90" fmla="*/ 2267712 w 3222345"/>
              <a:gd name="connsiteY90" fmla="*/ 453543 h 1400861"/>
              <a:gd name="connsiteX91" fmla="*/ 2139696 w 3222345"/>
              <a:gd name="connsiteY91" fmla="*/ 552298 h 1400861"/>
              <a:gd name="connsiteX92" fmla="*/ 2033625 w 3222345"/>
              <a:gd name="connsiteY92" fmla="*/ 640080 h 1400861"/>
              <a:gd name="connsiteX93" fmla="*/ 1949500 w 3222345"/>
              <a:gd name="connsiteY93" fmla="*/ 716890 h 1400861"/>
              <a:gd name="connsiteX94" fmla="*/ 1839772 w 3222345"/>
              <a:gd name="connsiteY94" fmla="*/ 779069 h 1400861"/>
              <a:gd name="connsiteX95" fmla="*/ 1645920 w 3222345"/>
              <a:gd name="connsiteY95" fmla="*/ 921716 h 1400861"/>
              <a:gd name="connsiteX96" fmla="*/ 1378915 w 3222345"/>
              <a:gd name="connsiteY96" fmla="*/ 1170432 h 1400861"/>
              <a:gd name="connsiteX97" fmla="*/ 1057046 w 3222345"/>
              <a:gd name="connsiteY97" fmla="*/ 1400861 h 1400861"/>
              <a:gd name="connsiteX98" fmla="*/ 746150 w 3222345"/>
              <a:gd name="connsiteY98" fmla="*/ 1331367 h 1400861"/>
              <a:gd name="connsiteX99" fmla="*/ 490118 w 3222345"/>
              <a:gd name="connsiteY99" fmla="*/ 1027786 h 1400861"/>
              <a:gd name="connsiteX100" fmla="*/ 142646 w 3222345"/>
              <a:gd name="connsiteY100" fmla="*/ 453543 h 1400861"/>
              <a:gd name="connsiteX101" fmla="*/ 0 w 3222345"/>
              <a:gd name="connsiteY101" fmla="*/ 0 h 1400861"/>
              <a:gd name="connsiteX0" fmla="*/ 0 w 3222345"/>
              <a:gd name="connsiteY0" fmla="*/ 0 h 1406780"/>
              <a:gd name="connsiteX1" fmla="*/ 95097 w 3222345"/>
              <a:gd name="connsiteY1" fmla="*/ 234087 h 1406780"/>
              <a:gd name="connsiteX2" fmla="*/ 175564 w 3222345"/>
              <a:gd name="connsiteY2" fmla="*/ 409652 h 1406780"/>
              <a:gd name="connsiteX3" fmla="*/ 259689 w 3222345"/>
              <a:gd name="connsiteY3" fmla="*/ 566928 h 1406780"/>
              <a:gd name="connsiteX4" fmla="*/ 340156 w 3222345"/>
              <a:gd name="connsiteY4" fmla="*/ 705917 h 1406780"/>
              <a:gd name="connsiteX5" fmla="*/ 464515 w 3222345"/>
              <a:gd name="connsiteY5" fmla="*/ 899770 h 1406780"/>
              <a:gd name="connsiteX6" fmla="*/ 566928 w 3222345"/>
              <a:gd name="connsiteY6" fmla="*/ 1053389 h 1406780"/>
              <a:gd name="connsiteX7" fmla="*/ 621792 w 3222345"/>
              <a:gd name="connsiteY7" fmla="*/ 1122884 h 1406780"/>
              <a:gd name="connsiteX8" fmla="*/ 691286 w 3222345"/>
              <a:gd name="connsiteY8" fmla="*/ 1207008 h 1406780"/>
              <a:gd name="connsiteX9" fmla="*/ 775411 w 3222345"/>
              <a:gd name="connsiteY9" fmla="*/ 1276503 h 1406780"/>
              <a:gd name="connsiteX10" fmla="*/ 826617 w 3222345"/>
              <a:gd name="connsiteY10" fmla="*/ 1294791 h 1406780"/>
              <a:gd name="connsiteX11" fmla="*/ 874166 w 3222345"/>
              <a:gd name="connsiteY11" fmla="*/ 1313079 h 1406780"/>
              <a:gd name="connsiteX12" fmla="*/ 903427 w 3222345"/>
              <a:gd name="connsiteY12" fmla="*/ 1309421 h 1406780"/>
              <a:gd name="connsiteX13" fmla="*/ 940003 w 3222345"/>
              <a:gd name="connsiteY13" fmla="*/ 1287476 h 1406780"/>
              <a:gd name="connsiteX14" fmla="*/ 994867 w 3222345"/>
              <a:gd name="connsiteY14" fmla="*/ 1269188 h 1406780"/>
              <a:gd name="connsiteX15" fmla="*/ 1042416 w 3222345"/>
              <a:gd name="connsiteY15" fmla="*/ 1236269 h 1406780"/>
              <a:gd name="connsiteX16" fmla="*/ 1089964 w 3222345"/>
              <a:gd name="connsiteY16" fmla="*/ 1188720 h 1406780"/>
              <a:gd name="connsiteX17" fmla="*/ 1338681 w 3222345"/>
              <a:gd name="connsiteY17" fmla="*/ 954634 h 1406780"/>
              <a:gd name="connsiteX18" fmla="*/ 1565452 w 3222345"/>
              <a:gd name="connsiteY18" fmla="*/ 720548 h 1406780"/>
              <a:gd name="connsiteX19" fmla="*/ 1704441 w 3222345"/>
              <a:gd name="connsiteY19" fmla="*/ 599847 h 1406780"/>
              <a:gd name="connsiteX20" fmla="*/ 1788566 w 3222345"/>
              <a:gd name="connsiteY20" fmla="*/ 541325 h 1406780"/>
              <a:gd name="connsiteX21" fmla="*/ 1858060 w 3222345"/>
              <a:gd name="connsiteY21" fmla="*/ 457200 h 1406780"/>
              <a:gd name="connsiteX22" fmla="*/ 1967788 w 3222345"/>
              <a:gd name="connsiteY22" fmla="*/ 340157 h 1406780"/>
              <a:gd name="connsiteX23" fmla="*/ 2110435 w 3222345"/>
              <a:gd name="connsiteY23" fmla="*/ 215799 h 1406780"/>
              <a:gd name="connsiteX24" fmla="*/ 2242108 w 3222345"/>
              <a:gd name="connsiteY24" fmla="*/ 135332 h 1406780"/>
              <a:gd name="connsiteX25" fmla="*/ 2395728 w 3222345"/>
              <a:gd name="connsiteY25" fmla="*/ 65837 h 1406780"/>
              <a:gd name="connsiteX26" fmla="*/ 2527401 w 3222345"/>
              <a:gd name="connsiteY26" fmla="*/ 32919 h 1406780"/>
              <a:gd name="connsiteX27" fmla="*/ 2659075 w 3222345"/>
              <a:gd name="connsiteY27" fmla="*/ 0 h 1406780"/>
              <a:gd name="connsiteX28" fmla="*/ 2355494 w 3222345"/>
              <a:gd name="connsiteY28" fmla="*/ 76810 h 1406780"/>
              <a:gd name="connsiteX29" fmla="*/ 2150668 w 3222345"/>
              <a:gd name="connsiteY29" fmla="*/ 208484 h 1406780"/>
              <a:gd name="connsiteX30" fmla="*/ 1942185 w 3222345"/>
              <a:gd name="connsiteY30" fmla="*/ 373076 h 1406780"/>
              <a:gd name="connsiteX31" fmla="*/ 1788566 w 3222345"/>
              <a:gd name="connsiteY31" fmla="*/ 544983 h 1406780"/>
              <a:gd name="connsiteX32" fmla="*/ 1653235 w 3222345"/>
              <a:gd name="connsiteY32" fmla="*/ 647396 h 1406780"/>
              <a:gd name="connsiteX33" fmla="*/ 1766620 w 3222345"/>
              <a:gd name="connsiteY33" fmla="*/ 574244 h 1406780"/>
              <a:gd name="connsiteX34" fmla="*/ 1700784 w 3222345"/>
              <a:gd name="connsiteY34" fmla="*/ 654711 h 1406780"/>
              <a:gd name="connsiteX35" fmla="*/ 1594713 w 3222345"/>
              <a:gd name="connsiteY35" fmla="*/ 753466 h 1406780"/>
              <a:gd name="connsiteX36" fmla="*/ 1506931 w 3222345"/>
              <a:gd name="connsiteY36" fmla="*/ 830276 h 1406780"/>
              <a:gd name="connsiteX37" fmla="*/ 1408176 w 3222345"/>
              <a:gd name="connsiteY37" fmla="*/ 925373 h 1406780"/>
              <a:gd name="connsiteX38" fmla="*/ 1327708 w 3222345"/>
              <a:gd name="connsiteY38" fmla="*/ 1005840 h 1406780"/>
              <a:gd name="connsiteX39" fmla="*/ 1302105 w 3222345"/>
              <a:gd name="connsiteY39" fmla="*/ 1024128 h 1406780"/>
              <a:gd name="connsiteX40" fmla="*/ 1258214 w 3222345"/>
              <a:gd name="connsiteY40" fmla="*/ 1068020 h 1406780"/>
              <a:gd name="connsiteX41" fmla="*/ 1210665 w 3222345"/>
              <a:gd name="connsiteY41" fmla="*/ 1115568 h 1406780"/>
              <a:gd name="connsiteX42" fmla="*/ 1137513 w 3222345"/>
              <a:gd name="connsiteY42" fmla="*/ 1181405 h 1406780"/>
              <a:gd name="connsiteX43" fmla="*/ 1089964 w 3222345"/>
              <a:gd name="connsiteY43" fmla="*/ 1214324 h 1406780"/>
              <a:gd name="connsiteX44" fmla="*/ 1057046 w 3222345"/>
              <a:gd name="connsiteY44" fmla="*/ 1272845 h 1406780"/>
              <a:gd name="connsiteX45" fmla="*/ 1053388 w 3222345"/>
              <a:gd name="connsiteY45" fmla="*/ 1276503 h 1406780"/>
              <a:gd name="connsiteX46" fmla="*/ 1053388 w 3222345"/>
              <a:gd name="connsiteY46" fmla="*/ 1283818 h 1406780"/>
              <a:gd name="connsiteX47" fmla="*/ 1097280 w 3222345"/>
              <a:gd name="connsiteY47" fmla="*/ 1265530 h 1406780"/>
              <a:gd name="connsiteX48" fmla="*/ 1126540 w 3222345"/>
              <a:gd name="connsiteY48" fmla="*/ 1250900 h 1406780"/>
              <a:gd name="connsiteX49" fmla="*/ 1188720 w 3222345"/>
              <a:gd name="connsiteY49" fmla="*/ 1225296 h 1406780"/>
              <a:gd name="connsiteX50" fmla="*/ 1265529 w 3222345"/>
              <a:gd name="connsiteY50" fmla="*/ 1174090 h 1406780"/>
              <a:gd name="connsiteX51" fmla="*/ 1320393 w 3222345"/>
              <a:gd name="connsiteY51" fmla="*/ 1130199 h 1406780"/>
              <a:gd name="connsiteX52" fmla="*/ 1386230 w 3222345"/>
              <a:gd name="connsiteY52" fmla="*/ 1078992 h 1406780"/>
              <a:gd name="connsiteX53" fmla="*/ 1441094 w 3222345"/>
              <a:gd name="connsiteY53" fmla="*/ 1016813 h 1406780"/>
              <a:gd name="connsiteX54" fmla="*/ 1514246 w 3222345"/>
              <a:gd name="connsiteY54" fmla="*/ 950976 h 1406780"/>
              <a:gd name="connsiteX55" fmla="*/ 1569110 w 3222345"/>
              <a:gd name="connsiteY55" fmla="*/ 892455 h 1406780"/>
              <a:gd name="connsiteX56" fmla="*/ 1678838 w 3222345"/>
              <a:gd name="connsiteY56" fmla="*/ 804672 h 1406780"/>
              <a:gd name="connsiteX57" fmla="*/ 1719072 w 3222345"/>
              <a:gd name="connsiteY57" fmla="*/ 775412 h 1406780"/>
              <a:gd name="connsiteX58" fmla="*/ 1817827 w 3222345"/>
              <a:gd name="connsiteY58" fmla="*/ 625450 h 1406780"/>
              <a:gd name="connsiteX59" fmla="*/ 1909267 w 3222345"/>
              <a:gd name="connsiteY59" fmla="*/ 530352 h 1406780"/>
              <a:gd name="connsiteX60" fmla="*/ 2022652 w 3222345"/>
              <a:gd name="connsiteY60" fmla="*/ 420624 h 1406780"/>
              <a:gd name="connsiteX61" fmla="*/ 2154326 w 3222345"/>
              <a:gd name="connsiteY61" fmla="*/ 303581 h 1406780"/>
              <a:gd name="connsiteX62" fmla="*/ 2286000 w 3222345"/>
              <a:gd name="connsiteY62" fmla="*/ 219456 h 1406780"/>
              <a:gd name="connsiteX63" fmla="*/ 2487168 w 3222345"/>
              <a:gd name="connsiteY63" fmla="*/ 138989 h 1406780"/>
              <a:gd name="connsiteX64" fmla="*/ 2582265 w 3222345"/>
              <a:gd name="connsiteY64" fmla="*/ 106071 h 1406780"/>
              <a:gd name="connsiteX65" fmla="*/ 2838297 w 3222345"/>
              <a:gd name="connsiteY65" fmla="*/ 62180 h 1406780"/>
              <a:gd name="connsiteX66" fmla="*/ 2922422 w 3222345"/>
              <a:gd name="connsiteY66" fmla="*/ 54864 h 1406780"/>
              <a:gd name="connsiteX67" fmla="*/ 2699308 w 3222345"/>
              <a:gd name="connsiteY67" fmla="*/ 91440 h 1406780"/>
              <a:gd name="connsiteX68" fmla="*/ 2527401 w 3222345"/>
              <a:gd name="connsiteY68" fmla="*/ 124359 h 1406780"/>
              <a:gd name="connsiteX69" fmla="*/ 2340864 w 3222345"/>
              <a:gd name="connsiteY69" fmla="*/ 208484 h 1406780"/>
              <a:gd name="connsiteX70" fmla="*/ 2187244 w 3222345"/>
              <a:gd name="connsiteY70" fmla="*/ 285293 h 1406780"/>
              <a:gd name="connsiteX71" fmla="*/ 2040940 w 3222345"/>
              <a:gd name="connsiteY71" fmla="*/ 405994 h 1406780"/>
              <a:gd name="connsiteX72" fmla="*/ 1916582 w 3222345"/>
              <a:gd name="connsiteY72" fmla="*/ 534010 h 1406780"/>
              <a:gd name="connsiteX73" fmla="*/ 1832457 w 3222345"/>
              <a:gd name="connsiteY73" fmla="*/ 610820 h 1406780"/>
              <a:gd name="connsiteX74" fmla="*/ 1755648 w 3222345"/>
              <a:gd name="connsiteY74" fmla="*/ 705917 h 1406780"/>
              <a:gd name="connsiteX75" fmla="*/ 1726387 w 3222345"/>
              <a:gd name="connsiteY75" fmla="*/ 775412 h 1406780"/>
              <a:gd name="connsiteX76" fmla="*/ 1770278 w 3222345"/>
              <a:gd name="connsiteY76" fmla="*/ 771754 h 1406780"/>
              <a:gd name="connsiteX77" fmla="*/ 1828800 w 3222345"/>
              <a:gd name="connsiteY77" fmla="*/ 749808 h 1406780"/>
              <a:gd name="connsiteX78" fmla="*/ 1876348 w 3222345"/>
              <a:gd name="connsiteY78" fmla="*/ 735178 h 1406780"/>
              <a:gd name="connsiteX79" fmla="*/ 1923897 w 3222345"/>
              <a:gd name="connsiteY79" fmla="*/ 724205 h 1406780"/>
              <a:gd name="connsiteX80" fmla="*/ 2092147 w 3222345"/>
              <a:gd name="connsiteY80" fmla="*/ 596189 h 1406780"/>
              <a:gd name="connsiteX81" fmla="*/ 2271369 w 3222345"/>
              <a:gd name="connsiteY81" fmla="*/ 446228 h 1406780"/>
              <a:gd name="connsiteX82" fmla="*/ 2454249 w 3222345"/>
              <a:gd name="connsiteY82" fmla="*/ 343815 h 1406780"/>
              <a:gd name="connsiteX83" fmla="*/ 2615184 w 3222345"/>
              <a:gd name="connsiteY83" fmla="*/ 270663 h 1406780"/>
              <a:gd name="connsiteX84" fmla="*/ 2900476 w 3222345"/>
              <a:gd name="connsiteY84" fmla="*/ 193853 h 1406780"/>
              <a:gd name="connsiteX85" fmla="*/ 3050438 w 3222345"/>
              <a:gd name="connsiteY85" fmla="*/ 142647 h 1406780"/>
              <a:gd name="connsiteX86" fmla="*/ 3222345 w 3222345"/>
              <a:gd name="connsiteY86" fmla="*/ 120701 h 1406780"/>
              <a:gd name="connsiteX87" fmla="*/ 3028492 w 3222345"/>
              <a:gd name="connsiteY87" fmla="*/ 149962 h 1406780"/>
              <a:gd name="connsiteX88" fmla="*/ 2845612 w 3222345"/>
              <a:gd name="connsiteY88" fmla="*/ 204826 h 1406780"/>
              <a:gd name="connsiteX89" fmla="*/ 2604211 w 3222345"/>
              <a:gd name="connsiteY89" fmla="*/ 274320 h 1406780"/>
              <a:gd name="connsiteX90" fmla="*/ 2267712 w 3222345"/>
              <a:gd name="connsiteY90" fmla="*/ 453543 h 1406780"/>
              <a:gd name="connsiteX91" fmla="*/ 2139696 w 3222345"/>
              <a:gd name="connsiteY91" fmla="*/ 552298 h 1406780"/>
              <a:gd name="connsiteX92" fmla="*/ 2033625 w 3222345"/>
              <a:gd name="connsiteY92" fmla="*/ 640080 h 1406780"/>
              <a:gd name="connsiteX93" fmla="*/ 1949500 w 3222345"/>
              <a:gd name="connsiteY93" fmla="*/ 716890 h 1406780"/>
              <a:gd name="connsiteX94" fmla="*/ 1839772 w 3222345"/>
              <a:gd name="connsiteY94" fmla="*/ 779069 h 1406780"/>
              <a:gd name="connsiteX95" fmla="*/ 1645920 w 3222345"/>
              <a:gd name="connsiteY95" fmla="*/ 921716 h 1406780"/>
              <a:gd name="connsiteX96" fmla="*/ 1378915 w 3222345"/>
              <a:gd name="connsiteY96" fmla="*/ 1170432 h 1406780"/>
              <a:gd name="connsiteX97" fmla="*/ 1057046 w 3222345"/>
              <a:gd name="connsiteY97" fmla="*/ 1400861 h 1406780"/>
              <a:gd name="connsiteX98" fmla="*/ 891659 w 3222345"/>
              <a:gd name="connsiteY98" fmla="*/ 1403485 h 1406780"/>
              <a:gd name="connsiteX99" fmla="*/ 746150 w 3222345"/>
              <a:gd name="connsiteY99" fmla="*/ 1331367 h 1406780"/>
              <a:gd name="connsiteX100" fmla="*/ 490118 w 3222345"/>
              <a:gd name="connsiteY100" fmla="*/ 1027786 h 1406780"/>
              <a:gd name="connsiteX101" fmla="*/ 142646 w 3222345"/>
              <a:gd name="connsiteY101" fmla="*/ 453543 h 1406780"/>
              <a:gd name="connsiteX102" fmla="*/ 0 w 3222345"/>
              <a:gd name="connsiteY102" fmla="*/ 0 h 1406780"/>
              <a:gd name="connsiteX0" fmla="*/ 0 w 3222345"/>
              <a:gd name="connsiteY0" fmla="*/ 0 h 1406780"/>
              <a:gd name="connsiteX1" fmla="*/ 95097 w 3222345"/>
              <a:gd name="connsiteY1" fmla="*/ 234087 h 1406780"/>
              <a:gd name="connsiteX2" fmla="*/ 175564 w 3222345"/>
              <a:gd name="connsiteY2" fmla="*/ 409652 h 1406780"/>
              <a:gd name="connsiteX3" fmla="*/ 259689 w 3222345"/>
              <a:gd name="connsiteY3" fmla="*/ 566928 h 1406780"/>
              <a:gd name="connsiteX4" fmla="*/ 340156 w 3222345"/>
              <a:gd name="connsiteY4" fmla="*/ 705917 h 1406780"/>
              <a:gd name="connsiteX5" fmla="*/ 464515 w 3222345"/>
              <a:gd name="connsiteY5" fmla="*/ 899770 h 1406780"/>
              <a:gd name="connsiteX6" fmla="*/ 566928 w 3222345"/>
              <a:gd name="connsiteY6" fmla="*/ 1053389 h 1406780"/>
              <a:gd name="connsiteX7" fmla="*/ 621792 w 3222345"/>
              <a:gd name="connsiteY7" fmla="*/ 1122884 h 1406780"/>
              <a:gd name="connsiteX8" fmla="*/ 576986 w 3222345"/>
              <a:gd name="connsiteY8" fmla="*/ 1219708 h 1406780"/>
              <a:gd name="connsiteX9" fmla="*/ 775411 w 3222345"/>
              <a:gd name="connsiteY9" fmla="*/ 1276503 h 1406780"/>
              <a:gd name="connsiteX10" fmla="*/ 826617 w 3222345"/>
              <a:gd name="connsiteY10" fmla="*/ 1294791 h 1406780"/>
              <a:gd name="connsiteX11" fmla="*/ 874166 w 3222345"/>
              <a:gd name="connsiteY11" fmla="*/ 1313079 h 1406780"/>
              <a:gd name="connsiteX12" fmla="*/ 903427 w 3222345"/>
              <a:gd name="connsiteY12" fmla="*/ 1309421 h 1406780"/>
              <a:gd name="connsiteX13" fmla="*/ 940003 w 3222345"/>
              <a:gd name="connsiteY13" fmla="*/ 1287476 h 1406780"/>
              <a:gd name="connsiteX14" fmla="*/ 994867 w 3222345"/>
              <a:gd name="connsiteY14" fmla="*/ 1269188 h 1406780"/>
              <a:gd name="connsiteX15" fmla="*/ 1042416 w 3222345"/>
              <a:gd name="connsiteY15" fmla="*/ 1236269 h 1406780"/>
              <a:gd name="connsiteX16" fmla="*/ 1089964 w 3222345"/>
              <a:gd name="connsiteY16" fmla="*/ 1188720 h 1406780"/>
              <a:gd name="connsiteX17" fmla="*/ 1338681 w 3222345"/>
              <a:gd name="connsiteY17" fmla="*/ 954634 h 1406780"/>
              <a:gd name="connsiteX18" fmla="*/ 1565452 w 3222345"/>
              <a:gd name="connsiteY18" fmla="*/ 720548 h 1406780"/>
              <a:gd name="connsiteX19" fmla="*/ 1704441 w 3222345"/>
              <a:gd name="connsiteY19" fmla="*/ 599847 h 1406780"/>
              <a:gd name="connsiteX20" fmla="*/ 1788566 w 3222345"/>
              <a:gd name="connsiteY20" fmla="*/ 541325 h 1406780"/>
              <a:gd name="connsiteX21" fmla="*/ 1858060 w 3222345"/>
              <a:gd name="connsiteY21" fmla="*/ 457200 h 1406780"/>
              <a:gd name="connsiteX22" fmla="*/ 1967788 w 3222345"/>
              <a:gd name="connsiteY22" fmla="*/ 340157 h 1406780"/>
              <a:gd name="connsiteX23" fmla="*/ 2110435 w 3222345"/>
              <a:gd name="connsiteY23" fmla="*/ 215799 h 1406780"/>
              <a:gd name="connsiteX24" fmla="*/ 2242108 w 3222345"/>
              <a:gd name="connsiteY24" fmla="*/ 135332 h 1406780"/>
              <a:gd name="connsiteX25" fmla="*/ 2395728 w 3222345"/>
              <a:gd name="connsiteY25" fmla="*/ 65837 h 1406780"/>
              <a:gd name="connsiteX26" fmla="*/ 2527401 w 3222345"/>
              <a:gd name="connsiteY26" fmla="*/ 32919 h 1406780"/>
              <a:gd name="connsiteX27" fmla="*/ 2659075 w 3222345"/>
              <a:gd name="connsiteY27" fmla="*/ 0 h 1406780"/>
              <a:gd name="connsiteX28" fmla="*/ 2355494 w 3222345"/>
              <a:gd name="connsiteY28" fmla="*/ 76810 h 1406780"/>
              <a:gd name="connsiteX29" fmla="*/ 2150668 w 3222345"/>
              <a:gd name="connsiteY29" fmla="*/ 208484 h 1406780"/>
              <a:gd name="connsiteX30" fmla="*/ 1942185 w 3222345"/>
              <a:gd name="connsiteY30" fmla="*/ 373076 h 1406780"/>
              <a:gd name="connsiteX31" fmla="*/ 1788566 w 3222345"/>
              <a:gd name="connsiteY31" fmla="*/ 544983 h 1406780"/>
              <a:gd name="connsiteX32" fmla="*/ 1653235 w 3222345"/>
              <a:gd name="connsiteY32" fmla="*/ 647396 h 1406780"/>
              <a:gd name="connsiteX33" fmla="*/ 1766620 w 3222345"/>
              <a:gd name="connsiteY33" fmla="*/ 574244 h 1406780"/>
              <a:gd name="connsiteX34" fmla="*/ 1700784 w 3222345"/>
              <a:gd name="connsiteY34" fmla="*/ 654711 h 1406780"/>
              <a:gd name="connsiteX35" fmla="*/ 1594713 w 3222345"/>
              <a:gd name="connsiteY35" fmla="*/ 753466 h 1406780"/>
              <a:gd name="connsiteX36" fmla="*/ 1506931 w 3222345"/>
              <a:gd name="connsiteY36" fmla="*/ 830276 h 1406780"/>
              <a:gd name="connsiteX37" fmla="*/ 1408176 w 3222345"/>
              <a:gd name="connsiteY37" fmla="*/ 925373 h 1406780"/>
              <a:gd name="connsiteX38" fmla="*/ 1327708 w 3222345"/>
              <a:gd name="connsiteY38" fmla="*/ 1005840 h 1406780"/>
              <a:gd name="connsiteX39" fmla="*/ 1302105 w 3222345"/>
              <a:gd name="connsiteY39" fmla="*/ 1024128 h 1406780"/>
              <a:gd name="connsiteX40" fmla="*/ 1258214 w 3222345"/>
              <a:gd name="connsiteY40" fmla="*/ 1068020 h 1406780"/>
              <a:gd name="connsiteX41" fmla="*/ 1210665 w 3222345"/>
              <a:gd name="connsiteY41" fmla="*/ 1115568 h 1406780"/>
              <a:gd name="connsiteX42" fmla="*/ 1137513 w 3222345"/>
              <a:gd name="connsiteY42" fmla="*/ 1181405 h 1406780"/>
              <a:gd name="connsiteX43" fmla="*/ 1089964 w 3222345"/>
              <a:gd name="connsiteY43" fmla="*/ 1214324 h 1406780"/>
              <a:gd name="connsiteX44" fmla="*/ 1057046 w 3222345"/>
              <a:gd name="connsiteY44" fmla="*/ 1272845 h 1406780"/>
              <a:gd name="connsiteX45" fmla="*/ 1053388 w 3222345"/>
              <a:gd name="connsiteY45" fmla="*/ 1276503 h 1406780"/>
              <a:gd name="connsiteX46" fmla="*/ 1053388 w 3222345"/>
              <a:gd name="connsiteY46" fmla="*/ 1283818 h 1406780"/>
              <a:gd name="connsiteX47" fmla="*/ 1097280 w 3222345"/>
              <a:gd name="connsiteY47" fmla="*/ 1265530 h 1406780"/>
              <a:gd name="connsiteX48" fmla="*/ 1126540 w 3222345"/>
              <a:gd name="connsiteY48" fmla="*/ 1250900 h 1406780"/>
              <a:gd name="connsiteX49" fmla="*/ 1188720 w 3222345"/>
              <a:gd name="connsiteY49" fmla="*/ 1225296 h 1406780"/>
              <a:gd name="connsiteX50" fmla="*/ 1265529 w 3222345"/>
              <a:gd name="connsiteY50" fmla="*/ 1174090 h 1406780"/>
              <a:gd name="connsiteX51" fmla="*/ 1320393 w 3222345"/>
              <a:gd name="connsiteY51" fmla="*/ 1130199 h 1406780"/>
              <a:gd name="connsiteX52" fmla="*/ 1386230 w 3222345"/>
              <a:gd name="connsiteY52" fmla="*/ 1078992 h 1406780"/>
              <a:gd name="connsiteX53" fmla="*/ 1441094 w 3222345"/>
              <a:gd name="connsiteY53" fmla="*/ 1016813 h 1406780"/>
              <a:gd name="connsiteX54" fmla="*/ 1514246 w 3222345"/>
              <a:gd name="connsiteY54" fmla="*/ 950976 h 1406780"/>
              <a:gd name="connsiteX55" fmla="*/ 1569110 w 3222345"/>
              <a:gd name="connsiteY55" fmla="*/ 892455 h 1406780"/>
              <a:gd name="connsiteX56" fmla="*/ 1678838 w 3222345"/>
              <a:gd name="connsiteY56" fmla="*/ 804672 h 1406780"/>
              <a:gd name="connsiteX57" fmla="*/ 1719072 w 3222345"/>
              <a:gd name="connsiteY57" fmla="*/ 775412 h 1406780"/>
              <a:gd name="connsiteX58" fmla="*/ 1817827 w 3222345"/>
              <a:gd name="connsiteY58" fmla="*/ 625450 h 1406780"/>
              <a:gd name="connsiteX59" fmla="*/ 1909267 w 3222345"/>
              <a:gd name="connsiteY59" fmla="*/ 530352 h 1406780"/>
              <a:gd name="connsiteX60" fmla="*/ 2022652 w 3222345"/>
              <a:gd name="connsiteY60" fmla="*/ 420624 h 1406780"/>
              <a:gd name="connsiteX61" fmla="*/ 2154326 w 3222345"/>
              <a:gd name="connsiteY61" fmla="*/ 303581 h 1406780"/>
              <a:gd name="connsiteX62" fmla="*/ 2286000 w 3222345"/>
              <a:gd name="connsiteY62" fmla="*/ 219456 h 1406780"/>
              <a:gd name="connsiteX63" fmla="*/ 2487168 w 3222345"/>
              <a:gd name="connsiteY63" fmla="*/ 138989 h 1406780"/>
              <a:gd name="connsiteX64" fmla="*/ 2582265 w 3222345"/>
              <a:gd name="connsiteY64" fmla="*/ 106071 h 1406780"/>
              <a:gd name="connsiteX65" fmla="*/ 2838297 w 3222345"/>
              <a:gd name="connsiteY65" fmla="*/ 62180 h 1406780"/>
              <a:gd name="connsiteX66" fmla="*/ 2922422 w 3222345"/>
              <a:gd name="connsiteY66" fmla="*/ 54864 h 1406780"/>
              <a:gd name="connsiteX67" fmla="*/ 2699308 w 3222345"/>
              <a:gd name="connsiteY67" fmla="*/ 91440 h 1406780"/>
              <a:gd name="connsiteX68" fmla="*/ 2527401 w 3222345"/>
              <a:gd name="connsiteY68" fmla="*/ 124359 h 1406780"/>
              <a:gd name="connsiteX69" fmla="*/ 2340864 w 3222345"/>
              <a:gd name="connsiteY69" fmla="*/ 208484 h 1406780"/>
              <a:gd name="connsiteX70" fmla="*/ 2187244 w 3222345"/>
              <a:gd name="connsiteY70" fmla="*/ 285293 h 1406780"/>
              <a:gd name="connsiteX71" fmla="*/ 2040940 w 3222345"/>
              <a:gd name="connsiteY71" fmla="*/ 405994 h 1406780"/>
              <a:gd name="connsiteX72" fmla="*/ 1916582 w 3222345"/>
              <a:gd name="connsiteY72" fmla="*/ 534010 h 1406780"/>
              <a:gd name="connsiteX73" fmla="*/ 1832457 w 3222345"/>
              <a:gd name="connsiteY73" fmla="*/ 610820 h 1406780"/>
              <a:gd name="connsiteX74" fmla="*/ 1755648 w 3222345"/>
              <a:gd name="connsiteY74" fmla="*/ 705917 h 1406780"/>
              <a:gd name="connsiteX75" fmla="*/ 1726387 w 3222345"/>
              <a:gd name="connsiteY75" fmla="*/ 775412 h 1406780"/>
              <a:gd name="connsiteX76" fmla="*/ 1770278 w 3222345"/>
              <a:gd name="connsiteY76" fmla="*/ 771754 h 1406780"/>
              <a:gd name="connsiteX77" fmla="*/ 1828800 w 3222345"/>
              <a:gd name="connsiteY77" fmla="*/ 749808 h 1406780"/>
              <a:gd name="connsiteX78" fmla="*/ 1876348 w 3222345"/>
              <a:gd name="connsiteY78" fmla="*/ 735178 h 1406780"/>
              <a:gd name="connsiteX79" fmla="*/ 1923897 w 3222345"/>
              <a:gd name="connsiteY79" fmla="*/ 724205 h 1406780"/>
              <a:gd name="connsiteX80" fmla="*/ 2092147 w 3222345"/>
              <a:gd name="connsiteY80" fmla="*/ 596189 h 1406780"/>
              <a:gd name="connsiteX81" fmla="*/ 2271369 w 3222345"/>
              <a:gd name="connsiteY81" fmla="*/ 446228 h 1406780"/>
              <a:gd name="connsiteX82" fmla="*/ 2454249 w 3222345"/>
              <a:gd name="connsiteY82" fmla="*/ 343815 h 1406780"/>
              <a:gd name="connsiteX83" fmla="*/ 2615184 w 3222345"/>
              <a:gd name="connsiteY83" fmla="*/ 270663 h 1406780"/>
              <a:gd name="connsiteX84" fmla="*/ 2900476 w 3222345"/>
              <a:gd name="connsiteY84" fmla="*/ 193853 h 1406780"/>
              <a:gd name="connsiteX85" fmla="*/ 3050438 w 3222345"/>
              <a:gd name="connsiteY85" fmla="*/ 142647 h 1406780"/>
              <a:gd name="connsiteX86" fmla="*/ 3222345 w 3222345"/>
              <a:gd name="connsiteY86" fmla="*/ 120701 h 1406780"/>
              <a:gd name="connsiteX87" fmla="*/ 3028492 w 3222345"/>
              <a:gd name="connsiteY87" fmla="*/ 149962 h 1406780"/>
              <a:gd name="connsiteX88" fmla="*/ 2845612 w 3222345"/>
              <a:gd name="connsiteY88" fmla="*/ 204826 h 1406780"/>
              <a:gd name="connsiteX89" fmla="*/ 2604211 w 3222345"/>
              <a:gd name="connsiteY89" fmla="*/ 274320 h 1406780"/>
              <a:gd name="connsiteX90" fmla="*/ 2267712 w 3222345"/>
              <a:gd name="connsiteY90" fmla="*/ 453543 h 1406780"/>
              <a:gd name="connsiteX91" fmla="*/ 2139696 w 3222345"/>
              <a:gd name="connsiteY91" fmla="*/ 552298 h 1406780"/>
              <a:gd name="connsiteX92" fmla="*/ 2033625 w 3222345"/>
              <a:gd name="connsiteY92" fmla="*/ 640080 h 1406780"/>
              <a:gd name="connsiteX93" fmla="*/ 1949500 w 3222345"/>
              <a:gd name="connsiteY93" fmla="*/ 716890 h 1406780"/>
              <a:gd name="connsiteX94" fmla="*/ 1839772 w 3222345"/>
              <a:gd name="connsiteY94" fmla="*/ 779069 h 1406780"/>
              <a:gd name="connsiteX95" fmla="*/ 1645920 w 3222345"/>
              <a:gd name="connsiteY95" fmla="*/ 921716 h 1406780"/>
              <a:gd name="connsiteX96" fmla="*/ 1378915 w 3222345"/>
              <a:gd name="connsiteY96" fmla="*/ 1170432 h 1406780"/>
              <a:gd name="connsiteX97" fmla="*/ 1057046 w 3222345"/>
              <a:gd name="connsiteY97" fmla="*/ 1400861 h 1406780"/>
              <a:gd name="connsiteX98" fmla="*/ 891659 w 3222345"/>
              <a:gd name="connsiteY98" fmla="*/ 1403485 h 1406780"/>
              <a:gd name="connsiteX99" fmla="*/ 746150 w 3222345"/>
              <a:gd name="connsiteY99" fmla="*/ 1331367 h 1406780"/>
              <a:gd name="connsiteX100" fmla="*/ 490118 w 3222345"/>
              <a:gd name="connsiteY100" fmla="*/ 1027786 h 1406780"/>
              <a:gd name="connsiteX101" fmla="*/ 142646 w 3222345"/>
              <a:gd name="connsiteY101" fmla="*/ 453543 h 1406780"/>
              <a:gd name="connsiteX102" fmla="*/ 0 w 3222345"/>
              <a:gd name="connsiteY102" fmla="*/ 0 h 1406780"/>
              <a:gd name="connsiteX0" fmla="*/ 0 w 3222345"/>
              <a:gd name="connsiteY0" fmla="*/ 0 h 1406780"/>
              <a:gd name="connsiteX1" fmla="*/ 95097 w 3222345"/>
              <a:gd name="connsiteY1" fmla="*/ 234087 h 1406780"/>
              <a:gd name="connsiteX2" fmla="*/ 175564 w 3222345"/>
              <a:gd name="connsiteY2" fmla="*/ 409652 h 1406780"/>
              <a:gd name="connsiteX3" fmla="*/ 259689 w 3222345"/>
              <a:gd name="connsiteY3" fmla="*/ 566928 h 1406780"/>
              <a:gd name="connsiteX4" fmla="*/ 340156 w 3222345"/>
              <a:gd name="connsiteY4" fmla="*/ 705917 h 1406780"/>
              <a:gd name="connsiteX5" fmla="*/ 464515 w 3222345"/>
              <a:gd name="connsiteY5" fmla="*/ 899770 h 1406780"/>
              <a:gd name="connsiteX6" fmla="*/ 566928 w 3222345"/>
              <a:gd name="connsiteY6" fmla="*/ 1053389 h 1406780"/>
              <a:gd name="connsiteX7" fmla="*/ 507492 w 3222345"/>
              <a:gd name="connsiteY7" fmla="*/ 1122884 h 1406780"/>
              <a:gd name="connsiteX8" fmla="*/ 576986 w 3222345"/>
              <a:gd name="connsiteY8" fmla="*/ 1219708 h 1406780"/>
              <a:gd name="connsiteX9" fmla="*/ 775411 w 3222345"/>
              <a:gd name="connsiteY9" fmla="*/ 1276503 h 1406780"/>
              <a:gd name="connsiteX10" fmla="*/ 826617 w 3222345"/>
              <a:gd name="connsiteY10" fmla="*/ 1294791 h 1406780"/>
              <a:gd name="connsiteX11" fmla="*/ 874166 w 3222345"/>
              <a:gd name="connsiteY11" fmla="*/ 1313079 h 1406780"/>
              <a:gd name="connsiteX12" fmla="*/ 903427 w 3222345"/>
              <a:gd name="connsiteY12" fmla="*/ 1309421 h 1406780"/>
              <a:gd name="connsiteX13" fmla="*/ 940003 w 3222345"/>
              <a:gd name="connsiteY13" fmla="*/ 1287476 h 1406780"/>
              <a:gd name="connsiteX14" fmla="*/ 994867 w 3222345"/>
              <a:gd name="connsiteY14" fmla="*/ 1269188 h 1406780"/>
              <a:gd name="connsiteX15" fmla="*/ 1042416 w 3222345"/>
              <a:gd name="connsiteY15" fmla="*/ 1236269 h 1406780"/>
              <a:gd name="connsiteX16" fmla="*/ 1089964 w 3222345"/>
              <a:gd name="connsiteY16" fmla="*/ 1188720 h 1406780"/>
              <a:gd name="connsiteX17" fmla="*/ 1338681 w 3222345"/>
              <a:gd name="connsiteY17" fmla="*/ 954634 h 1406780"/>
              <a:gd name="connsiteX18" fmla="*/ 1565452 w 3222345"/>
              <a:gd name="connsiteY18" fmla="*/ 720548 h 1406780"/>
              <a:gd name="connsiteX19" fmla="*/ 1704441 w 3222345"/>
              <a:gd name="connsiteY19" fmla="*/ 599847 h 1406780"/>
              <a:gd name="connsiteX20" fmla="*/ 1788566 w 3222345"/>
              <a:gd name="connsiteY20" fmla="*/ 541325 h 1406780"/>
              <a:gd name="connsiteX21" fmla="*/ 1858060 w 3222345"/>
              <a:gd name="connsiteY21" fmla="*/ 457200 h 1406780"/>
              <a:gd name="connsiteX22" fmla="*/ 1967788 w 3222345"/>
              <a:gd name="connsiteY22" fmla="*/ 340157 h 1406780"/>
              <a:gd name="connsiteX23" fmla="*/ 2110435 w 3222345"/>
              <a:gd name="connsiteY23" fmla="*/ 215799 h 1406780"/>
              <a:gd name="connsiteX24" fmla="*/ 2242108 w 3222345"/>
              <a:gd name="connsiteY24" fmla="*/ 135332 h 1406780"/>
              <a:gd name="connsiteX25" fmla="*/ 2395728 w 3222345"/>
              <a:gd name="connsiteY25" fmla="*/ 65837 h 1406780"/>
              <a:gd name="connsiteX26" fmla="*/ 2527401 w 3222345"/>
              <a:gd name="connsiteY26" fmla="*/ 32919 h 1406780"/>
              <a:gd name="connsiteX27" fmla="*/ 2659075 w 3222345"/>
              <a:gd name="connsiteY27" fmla="*/ 0 h 1406780"/>
              <a:gd name="connsiteX28" fmla="*/ 2355494 w 3222345"/>
              <a:gd name="connsiteY28" fmla="*/ 76810 h 1406780"/>
              <a:gd name="connsiteX29" fmla="*/ 2150668 w 3222345"/>
              <a:gd name="connsiteY29" fmla="*/ 208484 h 1406780"/>
              <a:gd name="connsiteX30" fmla="*/ 1942185 w 3222345"/>
              <a:gd name="connsiteY30" fmla="*/ 373076 h 1406780"/>
              <a:gd name="connsiteX31" fmla="*/ 1788566 w 3222345"/>
              <a:gd name="connsiteY31" fmla="*/ 544983 h 1406780"/>
              <a:gd name="connsiteX32" fmla="*/ 1653235 w 3222345"/>
              <a:gd name="connsiteY32" fmla="*/ 647396 h 1406780"/>
              <a:gd name="connsiteX33" fmla="*/ 1766620 w 3222345"/>
              <a:gd name="connsiteY33" fmla="*/ 574244 h 1406780"/>
              <a:gd name="connsiteX34" fmla="*/ 1700784 w 3222345"/>
              <a:gd name="connsiteY34" fmla="*/ 654711 h 1406780"/>
              <a:gd name="connsiteX35" fmla="*/ 1594713 w 3222345"/>
              <a:gd name="connsiteY35" fmla="*/ 753466 h 1406780"/>
              <a:gd name="connsiteX36" fmla="*/ 1506931 w 3222345"/>
              <a:gd name="connsiteY36" fmla="*/ 830276 h 1406780"/>
              <a:gd name="connsiteX37" fmla="*/ 1408176 w 3222345"/>
              <a:gd name="connsiteY37" fmla="*/ 925373 h 1406780"/>
              <a:gd name="connsiteX38" fmla="*/ 1327708 w 3222345"/>
              <a:gd name="connsiteY38" fmla="*/ 1005840 h 1406780"/>
              <a:gd name="connsiteX39" fmla="*/ 1302105 w 3222345"/>
              <a:gd name="connsiteY39" fmla="*/ 1024128 h 1406780"/>
              <a:gd name="connsiteX40" fmla="*/ 1258214 w 3222345"/>
              <a:gd name="connsiteY40" fmla="*/ 1068020 h 1406780"/>
              <a:gd name="connsiteX41" fmla="*/ 1210665 w 3222345"/>
              <a:gd name="connsiteY41" fmla="*/ 1115568 h 1406780"/>
              <a:gd name="connsiteX42" fmla="*/ 1137513 w 3222345"/>
              <a:gd name="connsiteY42" fmla="*/ 1181405 h 1406780"/>
              <a:gd name="connsiteX43" fmla="*/ 1089964 w 3222345"/>
              <a:gd name="connsiteY43" fmla="*/ 1214324 h 1406780"/>
              <a:gd name="connsiteX44" fmla="*/ 1057046 w 3222345"/>
              <a:gd name="connsiteY44" fmla="*/ 1272845 h 1406780"/>
              <a:gd name="connsiteX45" fmla="*/ 1053388 w 3222345"/>
              <a:gd name="connsiteY45" fmla="*/ 1276503 h 1406780"/>
              <a:gd name="connsiteX46" fmla="*/ 1053388 w 3222345"/>
              <a:gd name="connsiteY46" fmla="*/ 1283818 h 1406780"/>
              <a:gd name="connsiteX47" fmla="*/ 1097280 w 3222345"/>
              <a:gd name="connsiteY47" fmla="*/ 1265530 h 1406780"/>
              <a:gd name="connsiteX48" fmla="*/ 1126540 w 3222345"/>
              <a:gd name="connsiteY48" fmla="*/ 1250900 h 1406780"/>
              <a:gd name="connsiteX49" fmla="*/ 1188720 w 3222345"/>
              <a:gd name="connsiteY49" fmla="*/ 1225296 h 1406780"/>
              <a:gd name="connsiteX50" fmla="*/ 1265529 w 3222345"/>
              <a:gd name="connsiteY50" fmla="*/ 1174090 h 1406780"/>
              <a:gd name="connsiteX51" fmla="*/ 1320393 w 3222345"/>
              <a:gd name="connsiteY51" fmla="*/ 1130199 h 1406780"/>
              <a:gd name="connsiteX52" fmla="*/ 1386230 w 3222345"/>
              <a:gd name="connsiteY52" fmla="*/ 1078992 h 1406780"/>
              <a:gd name="connsiteX53" fmla="*/ 1441094 w 3222345"/>
              <a:gd name="connsiteY53" fmla="*/ 1016813 h 1406780"/>
              <a:gd name="connsiteX54" fmla="*/ 1514246 w 3222345"/>
              <a:gd name="connsiteY54" fmla="*/ 950976 h 1406780"/>
              <a:gd name="connsiteX55" fmla="*/ 1569110 w 3222345"/>
              <a:gd name="connsiteY55" fmla="*/ 892455 h 1406780"/>
              <a:gd name="connsiteX56" fmla="*/ 1678838 w 3222345"/>
              <a:gd name="connsiteY56" fmla="*/ 804672 h 1406780"/>
              <a:gd name="connsiteX57" fmla="*/ 1719072 w 3222345"/>
              <a:gd name="connsiteY57" fmla="*/ 775412 h 1406780"/>
              <a:gd name="connsiteX58" fmla="*/ 1817827 w 3222345"/>
              <a:gd name="connsiteY58" fmla="*/ 625450 h 1406780"/>
              <a:gd name="connsiteX59" fmla="*/ 1909267 w 3222345"/>
              <a:gd name="connsiteY59" fmla="*/ 530352 h 1406780"/>
              <a:gd name="connsiteX60" fmla="*/ 2022652 w 3222345"/>
              <a:gd name="connsiteY60" fmla="*/ 420624 h 1406780"/>
              <a:gd name="connsiteX61" fmla="*/ 2154326 w 3222345"/>
              <a:gd name="connsiteY61" fmla="*/ 303581 h 1406780"/>
              <a:gd name="connsiteX62" fmla="*/ 2286000 w 3222345"/>
              <a:gd name="connsiteY62" fmla="*/ 219456 h 1406780"/>
              <a:gd name="connsiteX63" fmla="*/ 2487168 w 3222345"/>
              <a:gd name="connsiteY63" fmla="*/ 138989 h 1406780"/>
              <a:gd name="connsiteX64" fmla="*/ 2582265 w 3222345"/>
              <a:gd name="connsiteY64" fmla="*/ 106071 h 1406780"/>
              <a:gd name="connsiteX65" fmla="*/ 2838297 w 3222345"/>
              <a:gd name="connsiteY65" fmla="*/ 62180 h 1406780"/>
              <a:gd name="connsiteX66" fmla="*/ 2922422 w 3222345"/>
              <a:gd name="connsiteY66" fmla="*/ 54864 h 1406780"/>
              <a:gd name="connsiteX67" fmla="*/ 2699308 w 3222345"/>
              <a:gd name="connsiteY67" fmla="*/ 91440 h 1406780"/>
              <a:gd name="connsiteX68" fmla="*/ 2527401 w 3222345"/>
              <a:gd name="connsiteY68" fmla="*/ 124359 h 1406780"/>
              <a:gd name="connsiteX69" fmla="*/ 2340864 w 3222345"/>
              <a:gd name="connsiteY69" fmla="*/ 208484 h 1406780"/>
              <a:gd name="connsiteX70" fmla="*/ 2187244 w 3222345"/>
              <a:gd name="connsiteY70" fmla="*/ 285293 h 1406780"/>
              <a:gd name="connsiteX71" fmla="*/ 2040940 w 3222345"/>
              <a:gd name="connsiteY71" fmla="*/ 405994 h 1406780"/>
              <a:gd name="connsiteX72" fmla="*/ 1916582 w 3222345"/>
              <a:gd name="connsiteY72" fmla="*/ 534010 h 1406780"/>
              <a:gd name="connsiteX73" fmla="*/ 1832457 w 3222345"/>
              <a:gd name="connsiteY73" fmla="*/ 610820 h 1406780"/>
              <a:gd name="connsiteX74" fmla="*/ 1755648 w 3222345"/>
              <a:gd name="connsiteY74" fmla="*/ 705917 h 1406780"/>
              <a:gd name="connsiteX75" fmla="*/ 1726387 w 3222345"/>
              <a:gd name="connsiteY75" fmla="*/ 775412 h 1406780"/>
              <a:gd name="connsiteX76" fmla="*/ 1770278 w 3222345"/>
              <a:gd name="connsiteY76" fmla="*/ 771754 h 1406780"/>
              <a:gd name="connsiteX77" fmla="*/ 1828800 w 3222345"/>
              <a:gd name="connsiteY77" fmla="*/ 749808 h 1406780"/>
              <a:gd name="connsiteX78" fmla="*/ 1876348 w 3222345"/>
              <a:gd name="connsiteY78" fmla="*/ 735178 h 1406780"/>
              <a:gd name="connsiteX79" fmla="*/ 1923897 w 3222345"/>
              <a:gd name="connsiteY79" fmla="*/ 724205 h 1406780"/>
              <a:gd name="connsiteX80" fmla="*/ 2092147 w 3222345"/>
              <a:gd name="connsiteY80" fmla="*/ 596189 h 1406780"/>
              <a:gd name="connsiteX81" fmla="*/ 2271369 w 3222345"/>
              <a:gd name="connsiteY81" fmla="*/ 446228 h 1406780"/>
              <a:gd name="connsiteX82" fmla="*/ 2454249 w 3222345"/>
              <a:gd name="connsiteY82" fmla="*/ 343815 h 1406780"/>
              <a:gd name="connsiteX83" fmla="*/ 2615184 w 3222345"/>
              <a:gd name="connsiteY83" fmla="*/ 270663 h 1406780"/>
              <a:gd name="connsiteX84" fmla="*/ 2900476 w 3222345"/>
              <a:gd name="connsiteY84" fmla="*/ 193853 h 1406780"/>
              <a:gd name="connsiteX85" fmla="*/ 3050438 w 3222345"/>
              <a:gd name="connsiteY85" fmla="*/ 142647 h 1406780"/>
              <a:gd name="connsiteX86" fmla="*/ 3222345 w 3222345"/>
              <a:gd name="connsiteY86" fmla="*/ 120701 h 1406780"/>
              <a:gd name="connsiteX87" fmla="*/ 3028492 w 3222345"/>
              <a:gd name="connsiteY87" fmla="*/ 149962 h 1406780"/>
              <a:gd name="connsiteX88" fmla="*/ 2845612 w 3222345"/>
              <a:gd name="connsiteY88" fmla="*/ 204826 h 1406780"/>
              <a:gd name="connsiteX89" fmla="*/ 2604211 w 3222345"/>
              <a:gd name="connsiteY89" fmla="*/ 274320 h 1406780"/>
              <a:gd name="connsiteX90" fmla="*/ 2267712 w 3222345"/>
              <a:gd name="connsiteY90" fmla="*/ 453543 h 1406780"/>
              <a:gd name="connsiteX91" fmla="*/ 2139696 w 3222345"/>
              <a:gd name="connsiteY91" fmla="*/ 552298 h 1406780"/>
              <a:gd name="connsiteX92" fmla="*/ 2033625 w 3222345"/>
              <a:gd name="connsiteY92" fmla="*/ 640080 h 1406780"/>
              <a:gd name="connsiteX93" fmla="*/ 1949500 w 3222345"/>
              <a:gd name="connsiteY93" fmla="*/ 716890 h 1406780"/>
              <a:gd name="connsiteX94" fmla="*/ 1839772 w 3222345"/>
              <a:gd name="connsiteY94" fmla="*/ 779069 h 1406780"/>
              <a:gd name="connsiteX95" fmla="*/ 1645920 w 3222345"/>
              <a:gd name="connsiteY95" fmla="*/ 921716 h 1406780"/>
              <a:gd name="connsiteX96" fmla="*/ 1378915 w 3222345"/>
              <a:gd name="connsiteY96" fmla="*/ 1170432 h 1406780"/>
              <a:gd name="connsiteX97" fmla="*/ 1057046 w 3222345"/>
              <a:gd name="connsiteY97" fmla="*/ 1400861 h 1406780"/>
              <a:gd name="connsiteX98" fmla="*/ 891659 w 3222345"/>
              <a:gd name="connsiteY98" fmla="*/ 1403485 h 1406780"/>
              <a:gd name="connsiteX99" fmla="*/ 746150 w 3222345"/>
              <a:gd name="connsiteY99" fmla="*/ 1331367 h 1406780"/>
              <a:gd name="connsiteX100" fmla="*/ 490118 w 3222345"/>
              <a:gd name="connsiteY100" fmla="*/ 1027786 h 1406780"/>
              <a:gd name="connsiteX101" fmla="*/ 142646 w 3222345"/>
              <a:gd name="connsiteY101" fmla="*/ 453543 h 1406780"/>
              <a:gd name="connsiteX102" fmla="*/ 0 w 3222345"/>
              <a:gd name="connsiteY102" fmla="*/ 0 h 1406780"/>
              <a:gd name="connsiteX0" fmla="*/ 0 w 3222345"/>
              <a:gd name="connsiteY0" fmla="*/ 0 h 1406780"/>
              <a:gd name="connsiteX1" fmla="*/ 95097 w 3222345"/>
              <a:gd name="connsiteY1" fmla="*/ 234087 h 1406780"/>
              <a:gd name="connsiteX2" fmla="*/ 175564 w 3222345"/>
              <a:gd name="connsiteY2" fmla="*/ 409652 h 1406780"/>
              <a:gd name="connsiteX3" fmla="*/ 259689 w 3222345"/>
              <a:gd name="connsiteY3" fmla="*/ 566928 h 1406780"/>
              <a:gd name="connsiteX4" fmla="*/ 340156 w 3222345"/>
              <a:gd name="connsiteY4" fmla="*/ 705917 h 1406780"/>
              <a:gd name="connsiteX5" fmla="*/ 464515 w 3222345"/>
              <a:gd name="connsiteY5" fmla="*/ 899770 h 1406780"/>
              <a:gd name="connsiteX6" fmla="*/ 566928 w 3222345"/>
              <a:gd name="connsiteY6" fmla="*/ 1053389 h 1406780"/>
              <a:gd name="connsiteX7" fmla="*/ 507492 w 3222345"/>
              <a:gd name="connsiteY7" fmla="*/ 1122884 h 1406780"/>
              <a:gd name="connsiteX8" fmla="*/ 576986 w 3222345"/>
              <a:gd name="connsiteY8" fmla="*/ 1219708 h 1406780"/>
              <a:gd name="connsiteX9" fmla="*/ 775411 w 3222345"/>
              <a:gd name="connsiteY9" fmla="*/ 1276503 h 1406780"/>
              <a:gd name="connsiteX10" fmla="*/ 826617 w 3222345"/>
              <a:gd name="connsiteY10" fmla="*/ 1294791 h 1406780"/>
              <a:gd name="connsiteX11" fmla="*/ 874166 w 3222345"/>
              <a:gd name="connsiteY11" fmla="*/ 1313079 h 1406780"/>
              <a:gd name="connsiteX12" fmla="*/ 903427 w 3222345"/>
              <a:gd name="connsiteY12" fmla="*/ 1309421 h 1406780"/>
              <a:gd name="connsiteX13" fmla="*/ 940003 w 3222345"/>
              <a:gd name="connsiteY13" fmla="*/ 1287476 h 1406780"/>
              <a:gd name="connsiteX14" fmla="*/ 994867 w 3222345"/>
              <a:gd name="connsiteY14" fmla="*/ 1269188 h 1406780"/>
              <a:gd name="connsiteX15" fmla="*/ 1042416 w 3222345"/>
              <a:gd name="connsiteY15" fmla="*/ 1236269 h 1406780"/>
              <a:gd name="connsiteX16" fmla="*/ 1089964 w 3222345"/>
              <a:gd name="connsiteY16" fmla="*/ 1188720 h 1406780"/>
              <a:gd name="connsiteX17" fmla="*/ 1338681 w 3222345"/>
              <a:gd name="connsiteY17" fmla="*/ 954634 h 1406780"/>
              <a:gd name="connsiteX18" fmla="*/ 1565452 w 3222345"/>
              <a:gd name="connsiteY18" fmla="*/ 720548 h 1406780"/>
              <a:gd name="connsiteX19" fmla="*/ 1704441 w 3222345"/>
              <a:gd name="connsiteY19" fmla="*/ 599847 h 1406780"/>
              <a:gd name="connsiteX20" fmla="*/ 1788566 w 3222345"/>
              <a:gd name="connsiteY20" fmla="*/ 541325 h 1406780"/>
              <a:gd name="connsiteX21" fmla="*/ 1858060 w 3222345"/>
              <a:gd name="connsiteY21" fmla="*/ 457200 h 1406780"/>
              <a:gd name="connsiteX22" fmla="*/ 1967788 w 3222345"/>
              <a:gd name="connsiteY22" fmla="*/ 340157 h 1406780"/>
              <a:gd name="connsiteX23" fmla="*/ 2110435 w 3222345"/>
              <a:gd name="connsiteY23" fmla="*/ 215799 h 1406780"/>
              <a:gd name="connsiteX24" fmla="*/ 2242108 w 3222345"/>
              <a:gd name="connsiteY24" fmla="*/ 135332 h 1406780"/>
              <a:gd name="connsiteX25" fmla="*/ 2395728 w 3222345"/>
              <a:gd name="connsiteY25" fmla="*/ 65837 h 1406780"/>
              <a:gd name="connsiteX26" fmla="*/ 2527401 w 3222345"/>
              <a:gd name="connsiteY26" fmla="*/ 32919 h 1406780"/>
              <a:gd name="connsiteX27" fmla="*/ 2659075 w 3222345"/>
              <a:gd name="connsiteY27" fmla="*/ 0 h 1406780"/>
              <a:gd name="connsiteX28" fmla="*/ 2355494 w 3222345"/>
              <a:gd name="connsiteY28" fmla="*/ 76810 h 1406780"/>
              <a:gd name="connsiteX29" fmla="*/ 2150668 w 3222345"/>
              <a:gd name="connsiteY29" fmla="*/ 208484 h 1406780"/>
              <a:gd name="connsiteX30" fmla="*/ 1942185 w 3222345"/>
              <a:gd name="connsiteY30" fmla="*/ 373076 h 1406780"/>
              <a:gd name="connsiteX31" fmla="*/ 1788566 w 3222345"/>
              <a:gd name="connsiteY31" fmla="*/ 544983 h 1406780"/>
              <a:gd name="connsiteX32" fmla="*/ 1653235 w 3222345"/>
              <a:gd name="connsiteY32" fmla="*/ 647396 h 1406780"/>
              <a:gd name="connsiteX33" fmla="*/ 1766620 w 3222345"/>
              <a:gd name="connsiteY33" fmla="*/ 574244 h 1406780"/>
              <a:gd name="connsiteX34" fmla="*/ 1700784 w 3222345"/>
              <a:gd name="connsiteY34" fmla="*/ 654711 h 1406780"/>
              <a:gd name="connsiteX35" fmla="*/ 1594713 w 3222345"/>
              <a:gd name="connsiteY35" fmla="*/ 753466 h 1406780"/>
              <a:gd name="connsiteX36" fmla="*/ 1506931 w 3222345"/>
              <a:gd name="connsiteY36" fmla="*/ 830276 h 1406780"/>
              <a:gd name="connsiteX37" fmla="*/ 1408176 w 3222345"/>
              <a:gd name="connsiteY37" fmla="*/ 925373 h 1406780"/>
              <a:gd name="connsiteX38" fmla="*/ 1327708 w 3222345"/>
              <a:gd name="connsiteY38" fmla="*/ 1005840 h 1406780"/>
              <a:gd name="connsiteX39" fmla="*/ 1302105 w 3222345"/>
              <a:gd name="connsiteY39" fmla="*/ 1024128 h 1406780"/>
              <a:gd name="connsiteX40" fmla="*/ 1258214 w 3222345"/>
              <a:gd name="connsiteY40" fmla="*/ 1068020 h 1406780"/>
              <a:gd name="connsiteX41" fmla="*/ 1210665 w 3222345"/>
              <a:gd name="connsiteY41" fmla="*/ 1115568 h 1406780"/>
              <a:gd name="connsiteX42" fmla="*/ 1137513 w 3222345"/>
              <a:gd name="connsiteY42" fmla="*/ 1181405 h 1406780"/>
              <a:gd name="connsiteX43" fmla="*/ 1089964 w 3222345"/>
              <a:gd name="connsiteY43" fmla="*/ 1214324 h 1406780"/>
              <a:gd name="connsiteX44" fmla="*/ 1057046 w 3222345"/>
              <a:gd name="connsiteY44" fmla="*/ 1272845 h 1406780"/>
              <a:gd name="connsiteX45" fmla="*/ 1053388 w 3222345"/>
              <a:gd name="connsiteY45" fmla="*/ 1276503 h 1406780"/>
              <a:gd name="connsiteX46" fmla="*/ 1053388 w 3222345"/>
              <a:gd name="connsiteY46" fmla="*/ 1283818 h 1406780"/>
              <a:gd name="connsiteX47" fmla="*/ 1097280 w 3222345"/>
              <a:gd name="connsiteY47" fmla="*/ 1265530 h 1406780"/>
              <a:gd name="connsiteX48" fmla="*/ 1126540 w 3222345"/>
              <a:gd name="connsiteY48" fmla="*/ 1250900 h 1406780"/>
              <a:gd name="connsiteX49" fmla="*/ 1188720 w 3222345"/>
              <a:gd name="connsiteY49" fmla="*/ 1225296 h 1406780"/>
              <a:gd name="connsiteX50" fmla="*/ 1265529 w 3222345"/>
              <a:gd name="connsiteY50" fmla="*/ 1174090 h 1406780"/>
              <a:gd name="connsiteX51" fmla="*/ 1320393 w 3222345"/>
              <a:gd name="connsiteY51" fmla="*/ 1130199 h 1406780"/>
              <a:gd name="connsiteX52" fmla="*/ 1386230 w 3222345"/>
              <a:gd name="connsiteY52" fmla="*/ 1078992 h 1406780"/>
              <a:gd name="connsiteX53" fmla="*/ 1441094 w 3222345"/>
              <a:gd name="connsiteY53" fmla="*/ 1016813 h 1406780"/>
              <a:gd name="connsiteX54" fmla="*/ 1514246 w 3222345"/>
              <a:gd name="connsiteY54" fmla="*/ 950976 h 1406780"/>
              <a:gd name="connsiteX55" fmla="*/ 1569110 w 3222345"/>
              <a:gd name="connsiteY55" fmla="*/ 892455 h 1406780"/>
              <a:gd name="connsiteX56" fmla="*/ 1678838 w 3222345"/>
              <a:gd name="connsiteY56" fmla="*/ 804672 h 1406780"/>
              <a:gd name="connsiteX57" fmla="*/ 1719072 w 3222345"/>
              <a:gd name="connsiteY57" fmla="*/ 775412 h 1406780"/>
              <a:gd name="connsiteX58" fmla="*/ 1817827 w 3222345"/>
              <a:gd name="connsiteY58" fmla="*/ 625450 h 1406780"/>
              <a:gd name="connsiteX59" fmla="*/ 1909267 w 3222345"/>
              <a:gd name="connsiteY59" fmla="*/ 530352 h 1406780"/>
              <a:gd name="connsiteX60" fmla="*/ 2022652 w 3222345"/>
              <a:gd name="connsiteY60" fmla="*/ 420624 h 1406780"/>
              <a:gd name="connsiteX61" fmla="*/ 2154326 w 3222345"/>
              <a:gd name="connsiteY61" fmla="*/ 303581 h 1406780"/>
              <a:gd name="connsiteX62" fmla="*/ 2286000 w 3222345"/>
              <a:gd name="connsiteY62" fmla="*/ 219456 h 1406780"/>
              <a:gd name="connsiteX63" fmla="*/ 2487168 w 3222345"/>
              <a:gd name="connsiteY63" fmla="*/ 138989 h 1406780"/>
              <a:gd name="connsiteX64" fmla="*/ 2582265 w 3222345"/>
              <a:gd name="connsiteY64" fmla="*/ 106071 h 1406780"/>
              <a:gd name="connsiteX65" fmla="*/ 2838297 w 3222345"/>
              <a:gd name="connsiteY65" fmla="*/ 62180 h 1406780"/>
              <a:gd name="connsiteX66" fmla="*/ 2922422 w 3222345"/>
              <a:gd name="connsiteY66" fmla="*/ 54864 h 1406780"/>
              <a:gd name="connsiteX67" fmla="*/ 2699308 w 3222345"/>
              <a:gd name="connsiteY67" fmla="*/ 91440 h 1406780"/>
              <a:gd name="connsiteX68" fmla="*/ 2527401 w 3222345"/>
              <a:gd name="connsiteY68" fmla="*/ 124359 h 1406780"/>
              <a:gd name="connsiteX69" fmla="*/ 2340864 w 3222345"/>
              <a:gd name="connsiteY69" fmla="*/ 208484 h 1406780"/>
              <a:gd name="connsiteX70" fmla="*/ 2187244 w 3222345"/>
              <a:gd name="connsiteY70" fmla="*/ 285293 h 1406780"/>
              <a:gd name="connsiteX71" fmla="*/ 2040940 w 3222345"/>
              <a:gd name="connsiteY71" fmla="*/ 405994 h 1406780"/>
              <a:gd name="connsiteX72" fmla="*/ 1916582 w 3222345"/>
              <a:gd name="connsiteY72" fmla="*/ 534010 h 1406780"/>
              <a:gd name="connsiteX73" fmla="*/ 1832457 w 3222345"/>
              <a:gd name="connsiteY73" fmla="*/ 610820 h 1406780"/>
              <a:gd name="connsiteX74" fmla="*/ 1755648 w 3222345"/>
              <a:gd name="connsiteY74" fmla="*/ 705917 h 1406780"/>
              <a:gd name="connsiteX75" fmla="*/ 1726387 w 3222345"/>
              <a:gd name="connsiteY75" fmla="*/ 775412 h 1406780"/>
              <a:gd name="connsiteX76" fmla="*/ 1770278 w 3222345"/>
              <a:gd name="connsiteY76" fmla="*/ 771754 h 1406780"/>
              <a:gd name="connsiteX77" fmla="*/ 1828800 w 3222345"/>
              <a:gd name="connsiteY77" fmla="*/ 749808 h 1406780"/>
              <a:gd name="connsiteX78" fmla="*/ 1876348 w 3222345"/>
              <a:gd name="connsiteY78" fmla="*/ 735178 h 1406780"/>
              <a:gd name="connsiteX79" fmla="*/ 1923897 w 3222345"/>
              <a:gd name="connsiteY79" fmla="*/ 724205 h 1406780"/>
              <a:gd name="connsiteX80" fmla="*/ 2092147 w 3222345"/>
              <a:gd name="connsiteY80" fmla="*/ 596189 h 1406780"/>
              <a:gd name="connsiteX81" fmla="*/ 2271369 w 3222345"/>
              <a:gd name="connsiteY81" fmla="*/ 446228 h 1406780"/>
              <a:gd name="connsiteX82" fmla="*/ 2454249 w 3222345"/>
              <a:gd name="connsiteY82" fmla="*/ 343815 h 1406780"/>
              <a:gd name="connsiteX83" fmla="*/ 2615184 w 3222345"/>
              <a:gd name="connsiteY83" fmla="*/ 270663 h 1406780"/>
              <a:gd name="connsiteX84" fmla="*/ 2900476 w 3222345"/>
              <a:gd name="connsiteY84" fmla="*/ 193853 h 1406780"/>
              <a:gd name="connsiteX85" fmla="*/ 3050438 w 3222345"/>
              <a:gd name="connsiteY85" fmla="*/ 142647 h 1406780"/>
              <a:gd name="connsiteX86" fmla="*/ 3222345 w 3222345"/>
              <a:gd name="connsiteY86" fmla="*/ 120701 h 1406780"/>
              <a:gd name="connsiteX87" fmla="*/ 3028492 w 3222345"/>
              <a:gd name="connsiteY87" fmla="*/ 149962 h 1406780"/>
              <a:gd name="connsiteX88" fmla="*/ 2845612 w 3222345"/>
              <a:gd name="connsiteY88" fmla="*/ 204826 h 1406780"/>
              <a:gd name="connsiteX89" fmla="*/ 2604211 w 3222345"/>
              <a:gd name="connsiteY89" fmla="*/ 274320 h 1406780"/>
              <a:gd name="connsiteX90" fmla="*/ 2267712 w 3222345"/>
              <a:gd name="connsiteY90" fmla="*/ 453543 h 1406780"/>
              <a:gd name="connsiteX91" fmla="*/ 2139696 w 3222345"/>
              <a:gd name="connsiteY91" fmla="*/ 552298 h 1406780"/>
              <a:gd name="connsiteX92" fmla="*/ 2033625 w 3222345"/>
              <a:gd name="connsiteY92" fmla="*/ 640080 h 1406780"/>
              <a:gd name="connsiteX93" fmla="*/ 1949500 w 3222345"/>
              <a:gd name="connsiteY93" fmla="*/ 716890 h 1406780"/>
              <a:gd name="connsiteX94" fmla="*/ 1839772 w 3222345"/>
              <a:gd name="connsiteY94" fmla="*/ 779069 h 1406780"/>
              <a:gd name="connsiteX95" fmla="*/ 1645920 w 3222345"/>
              <a:gd name="connsiteY95" fmla="*/ 921716 h 1406780"/>
              <a:gd name="connsiteX96" fmla="*/ 1378915 w 3222345"/>
              <a:gd name="connsiteY96" fmla="*/ 1170432 h 1406780"/>
              <a:gd name="connsiteX97" fmla="*/ 1057046 w 3222345"/>
              <a:gd name="connsiteY97" fmla="*/ 1400861 h 1406780"/>
              <a:gd name="connsiteX98" fmla="*/ 891659 w 3222345"/>
              <a:gd name="connsiteY98" fmla="*/ 1403485 h 1406780"/>
              <a:gd name="connsiteX99" fmla="*/ 746150 w 3222345"/>
              <a:gd name="connsiteY99" fmla="*/ 1331367 h 1406780"/>
              <a:gd name="connsiteX100" fmla="*/ 337718 w 3222345"/>
              <a:gd name="connsiteY100" fmla="*/ 1027786 h 1406780"/>
              <a:gd name="connsiteX101" fmla="*/ 142646 w 3222345"/>
              <a:gd name="connsiteY101" fmla="*/ 453543 h 1406780"/>
              <a:gd name="connsiteX102" fmla="*/ 0 w 3222345"/>
              <a:gd name="connsiteY102" fmla="*/ 0 h 1406780"/>
              <a:gd name="connsiteX0" fmla="*/ 0 w 3222345"/>
              <a:gd name="connsiteY0" fmla="*/ 0 h 1406780"/>
              <a:gd name="connsiteX1" fmla="*/ 95097 w 3222345"/>
              <a:gd name="connsiteY1" fmla="*/ 234087 h 1406780"/>
              <a:gd name="connsiteX2" fmla="*/ 175564 w 3222345"/>
              <a:gd name="connsiteY2" fmla="*/ 409652 h 1406780"/>
              <a:gd name="connsiteX3" fmla="*/ 259689 w 3222345"/>
              <a:gd name="connsiteY3" fmla="*/ 566928 h 1406780"/>
              <a:gd name="connsiteX4" fmla="*/ 340156 w 3222345"/>
              <a:gd name="connsiteY4" fmla="*/ 705917 h 1406780"/>
              <a:gd name="connsiteX5" fmla="*/ 464515 w 3222345"/>
              <a:gd name="connsiteY5" fmla="*/ 899770 h 1406780"/>
              <a:gd name="connsiteX6" fmla="*/ 566928 w 3222345"/>
              <a:gd name="connsiteY6" fmla="*/ 1053389 h 1406780"/>
              <a:gd name="connsiteX7" fmla="*/ 507492 w 3222345"/>
              <a:gd name="connsiteY7" fmla="*/ 1122884 h 1406780"/>
              <a:gd name="connsiteX8" fmla="*/ 576986 w 3222345"/>
              <a:gd name="connsiteY8" fmla="*/ 1219708 h 1406780"/>
              <a:gd name="connsiteX9" fmla="*/ 775411 w 3222345"/>
              <a:gd name="connsiteY9" fmla="*/ 1276503 h 1406780"/>
              <a:gd name="connsiteX10" fmla="*/ 826617 w 3222345"/>
              <a:gd name="connsiteY10" fmla="*/ 1294791 h 1406780"/>
              <a:gd name="connsiteX11" fmla="*/ 874166 w 3222345"/>
              <a:gd name="connsiteY11" fmla="*/ 1313079 h 1406780"/>
              <a:gd name="connsiteX12" fmla="*/ 903427 w 3222345"/>
              <a:gd name="connsiteY12" fmla="*/ 1309421 h 1406780"/>
              <a:gd name="connsiteX13" fmla="*/ 940003 w 3222345"/>
              <a:gd name="connsiteY13" fmla="*/ 1287476 h 1406780"/>
              <a:gd name="connsiteX14" fmla="*/ 994867 w 3222345"/>
              <a:gd name="connsiteY14" fmla="*/ 1269188 h 1406780"/>
              <a:gd name="connsiteX15" fmla="*/ 1042416 w 3222345"/>
              <a:gd name="connsiteY15" fmla="*/ 1236269 h 1406780"/>
              <a:gd name="connsiteX16" fmla="*/ 1089964 w 3222345"/>
              <a:gd name="connsiteY16" fmla="*/ 1188720 h 1406780"/>
              <a:gd name="connsiteX17" fmla="*/ 1338681 w 3222345"/>
              <a:gd name="connsiteY17" fmla="*/ 954634 h 1406780"/>
              <a:gd name="connsiteX18" fmla="*/ 1565452 w 3222345"/>
              <a:gd name="connsiteY18" fmla="*/ 720548 h 1406780"/>
              <a:gd name="connsiteX19" fmla="*/ 1704441 w 3222345"/>
              <a:gd name="connsiteY19" fmla="*/ 599847 h 1406780"/>
              <a:gd name="connsiteX20" fmla="*/ 1788566 w 3222345"/>
              <a:gd name="connsiteY20" fmla="*/ 541325 h 1406780"/>
              <a:gd name="connsiteX21" fmla="*/ 1858060 w 3222345"/>
              <a:gd name="connsiteY21" fmla="*/ 457200 h 1406780"/>
              <a:gd name="connsiteX22" fmla="*/ 1967788 w 3222345"/>
              <a:gd name="connsiteY22" fmla="*/ 340157 h 1406780"/>
              <a:gd name="connsiteX23" fmla="*/ 2110435 w 3222345"/>
              <a:gd name="connsiteY23" fmla="*/ 215799 h 1406780"/>
              <a:gd name="connsiteX24" fmla="*/ 2242108 w 3222345"/>
              <a:gd name="connsiteY24" fmla="*/ 135332 h 1406780"/>
              <a:gd name="connsiteX25" fmla="*/ 2395728 w 3222345"/>
              <a:gd name="connsiteY25" fmla="*/ 65837 h 1406780"/>
              <a:gd name="connsiteX26" fmla="*/ 2527401 w 3222345"/>
              <a:gd name="connsiteY26" fmla="*/ 32919 h 1406780"/>
              <a:gd name="connsiteX27" fmla="*/ 2659075 w 3222345"/>
              <a:gd name="connsiteY27" fmla="*/ 0 h 1406780"/>
              <a:gd name="connsiteX28" fmla="*/ 2355494 w 3222345"/>
              <a:gd name="connsiteY28" fmla="*/ 76810 h 1406780"/>
              <a:gd name="connsiteX29" fmla="*/ 2150668 w 3222345"/>
              <a:gd name="connsiteY29" fmla="*/ 208484 h 1406780"/>
              <a:gd name="connsiteX30" fmla="*/ 1942185 w 3222345"/>
              <a:gd name="connsiteY30" fmla="*/ 373076 h 1406780"/>
              <a:gd name="connsiteX31" fmla="*/ 1788566 w 3222345"/>
              <a:gd name="connsiteY31" fmla="*/ 544983 h 1406780"/>
              <a:gd name="connsiteX32" fmla="*/ 1653235 w 3222345"/>
              <a:gd name="connsiteY32" fmla="*/ 647396 h 1406780"/>
              <a:gd name="connsiteX33" fmla="*/ 1766620 w 3222345"/>
              <a:gd name="connsiteY33" fmla="*/ 574244 h 1406780"/>
              <a:gd name="connsiteX34" fmla="*/ 1700784 w 3222345"/>
              <a:gd name="connsiteY34" fmla="*/ 654711 h 1406780"/>
              <a:gd name="connsiteX35" fmla="*/ 1594713 w 3222345"/>
              <a:gd name="connsiteY35" fmla="*/ 753466 h 1406780"/>
              <a:gd name="connsiteX36" fmla="*/ 1506931 w 3222345"/>
              <a:gd name="connsiteY36" fmla="*/ 830276 h 1406780"/>
              <a:gd name="connsiteX37" fmla="*/ 1408176 w 3222345"/>
              <a:gd name="connsiteY37" fmla="*/ 925373 h 1406780"/>
              <a:gd name="connsiteX38" fmla="*/ 1327708 w 3222345"/>
              <a:gd name="connsiteY38" fmla="*/ 1005840 h 1406780"/>
              <a:gd name="connsiteX39" fmla="*/ 1302105 w 3222345"/>
              <a:gd name="connsiteY39" fmla="*/ 1024128 h 1406780"/>
              <a:gd name="connsiteX40" fmla="*/ 1258214 w 3222345"/>
              <a:gd name="connsiteY40" fmla="*/ 1068020 h 1406780"/>
              <a:gd name="connsiteX41" fmla="*/ 1210665 w 3222345"/>
              <a:gd name="connsiteY41" fmla="*/ 1115568 h 1406780"/>
              <a:gd name="connsiteX42" fmla="*/ 1137513 w 3222345"/>
              <a:gd name="connsiteY42" fmla="*/ 1181405 h 1406780"/>
              <a:gd name="connsiteX43" fmla="*/ 1089964 w 3222345"/>
              <a:gd name="connsiteY43" fmla="*/ 1214324 h 1406780"/>
              <a:gd name="connsiteX44" fmla="*/ 1057046 w 3222345"/>
              <a:gd name="connsiteY44" fmla="*/ 1272845 h 1406780"/>
              <a:gd name="connsiteX45" fmla="*/ 1053388 w 3222345"/>
              <a:gd name="connsiteY45" fmla="*/ 1276503 h 1406780"/>
              <a:gd name="connsiteX46" fmla="*/ 1053388 w 3222345"/>
              <a:gd name="connsiteY46" fmla="*/ 1283818 h 1406780"/>
              <a:gd name="connsiteX47" fmla="*/ 1097280 w 3222345"/>
              <a:gd name="connsiteY47" fmla="*/ 1265530 h 1406780"/>
              <a:gd name="connsiteX48" fmla="*/ 1126540 w 3222345"/>
              <a:gd name="connsiteY48" fmla="*/ 1250900 h 1406780"/>
              <a:gd name="connsiteX49" fmla="*/ 1188720 w 3222345"/>
              <a:gd name="connsiteY49" fmla="*/ 1225296 h 1406780"/>
              <a:gd name="connsiteX50" fmla="*/ 1265529 w 3222345"/>
              <a:gd name="connsiteY50" fmla="*/ 1174090 h 1406780"/>
              <a:gd name="connsiteX51" fmla="*/ 1320393 w 3222345"/>
              <a:gd name="connsiteY51" fmla="*/ 1130199 h 1406780"/>
              <a:gd name="connsiteX52" fmla="*/ 1386230 w 3222345"/>
              <a:gd name="connsiteY52" fmla="*/ 1078992 h 1406780"/>
              <a:gd name="connsiteX53" fmla="*/ 1441094 w 3222345"/>
              <a:gd name="connsiteY53" fmla="*/ 1016813 h 1406780"/>
              <a:gd name="connsiteX54" fmla="*/ 1514246 w 3222345"/>
              <a:gd name="connsiteY54" fmla="*/ 950976 h 1406780"/>
              <a:gd name="connsiteX55" fmla="*/ 1569110 w 3222345"/>
              <a:gd name="connsiteY55" fmla="*/ 892455 h 1406780"/>
              <a:gd name="connsiteX56" fmla="*/ 1678838 w 3222345"/>
              <a:gd name="connsiteY56" fmla="*/ 804672 h 1406780"/>
              <a:gd name="connsiteX57" fmla="*/ 1719072 w 3222345"/>
              <a:gd name="connsiteY57" fmla="*/ 775412 h 1406780"/>
              <a:gd name="connsiteX58" fmla="*/ 1817827 w 3222345"/>
              <a:gd name="connsiteY58" fmla="*/ 625450 h 1406780"/>
              <a:gd name="connsiteX59" fmla="*/ 1909267 w 3222345"/>
              <a:gd name="connsiteY59" fmla="*/ 530352 h 1406780"/>
              <a:gd name="connsiteX60" fmla="*/ 2022652 w 3222345"/>
              <a:gd name="connsiteY60" fmla="*/ 420624 h 1406780"/>
              <a:gd name="connsiteX61" fmla="*/ 2154326 w 3222345"/>
              <a:gd name="connsiteY61" fmla="*/ 303581 h 1406780"/>
              <a:gd name="connsiteX62" fmla="*/ 2286000 w 3222345"/>
              <a:gd name="connsiteY62" fmla="*/ 219456 h 1406780"/>
              <a:gd name="connsiteX63" fmla="*/ 2487168 w 3222345"/>
              <a:gd name="connsiteY63" fmla="*/ 138989 h 1406780"/>
              <a:gd name="connsiteX64" fmla="*/ 2582265 w 3222345"/>
              <a:gd name="connsiteY64" fmla="*/ 106071 h 1406780"/>
              <a:gd name="connsiteX65" fmla="*/ 2838297 w 3222345"/>
              <a:gd name="connsiteY65" fmla="*/ 62180 h 1406780"/>
              <a:gd name="connsiteX66" fmla="*/ 2922422 w 3222345"/>
              <a:gd name="connsiteY66" fmla="*/ 54864 h 1406780"/>
              <a:gd name="connsiteX67" fmla="*/ 2699308 w 3222345"/>
              <a:gd name="connsiteY67" fmla="*/ 91440 h 1406780"/>
              <a:gd name="connsiteX68" fmla="*/ 2527401 w 3222345"/>
              <a:gd name="connsiteY68" fmla="*/ 124359 h 1406780"/>
              <a:gd name="connsiteX69" fmla="*/ 2340864 w 3222345"/>
              <a:gd name="connsiteY69" fmla="*/ 208484 h 1406780"/>
              <a:gd name="connsiteX70" fmla="*/ 2187244 w 3222345"/>
              <a:gd name="connsiteY70" fmla="*/ 285293 h 1406780"/>
              <a:gd name="connsiteX71" fmla="*/ 2040940 w 3222345"/>
              <a:gd name="connsiteY71" fmla="*/ 405994 h 1406780"/>
              <a:gd name="connsiteX72" fmla="*/ 1916582 w 3222345"/>
              <a:gd name="connsiteY72" fmla="*/ 534010 h 1406780"/>
              <a:gd name="connsiteX73" fmla="*/ 1832457 w 3222345"/>
              <a:gd name="connsiteY73" fmla="*/ 610820 h 1406780"/>
              <a:gd name="connsiteX74" fmla="*/ 1755648 w 3222345"/>
              <a:gd name="connsiteY74" fmla="*/ 705917 h 1406780"/>
              <a:gd name="connsiteX75" fmla="*/ 1726387 w 3222345"/>
              <a:gd name="connsiteY75" fmla="*/ 775412 h 1406780"/>
              <a:gd name="connsiteX76" fmla="*/ 1770278 w 3222345"/>
              <a:gd name="connsiteY76" fmla="*/ 771754 h 1406780"/>
              <a:gd name="connsiteX77" fmla="*/ 1828800 w 3222345"/>
              <a:gd name="connsiteY77" fmla="*/ 749808 h 1406780"/>
              <a:gd name="connsiteX78" fmla="*/ 1876348 w 3222345"/>
              <a:gd name="connsiteY78" fmla="*/ 735178 h 1406780"/>
              <a:gd name="connsiteX79" fmla="*/ 1923897 w 3222345"/>
              <a:gd name="connsiteY79" fmla="*/ 724205 h 1406780"/>
              <a:gd name="connsiteX80" fmla="*/ 2092147 w 3222345"/>
              <a:gd name="connsiteY80" fmla="*/ 596189 h 1406780"/>
              <a:gd name="connsiteX81" fmla="*/ 2271369 w 3222345"/>
              <a:gd name="connsiteY81" fmla="*/ 446228 h 1406780"/>
              <a:gd name="connsiteX82" fmla="*/ 2454249 w 3222345"/>
              <a:gd name="connsiteY82" fmla="*/ 343815 h 1406780"/>
              <a:gd name="connsiteX83" fmla="*/ 2615184 w 3222345"/>
              <a:gd name="connsiteY83" fmla="*/ 270663 h 1406780"/>
              <a:gd name="connsiteX84" fmla="*/ 2900476 w 3222345"/>
              <a:gd name="connsiteY84" fmla="*/ 193853 h 1406780"/>
              <a:gd name="connsiteX85" fmla="*/ 3050438 w 3222345"/>
              <a:gd name="connsiteY85" fmla="*/ 142647 h 1406780"/>
              <a:gd name="connsiteX86" fmla="*/ 3222345 w 3222345"/>
              <a:gd name="connsiteY86" fmla="*/ 120701 h 1406780"/>
              <a:gd name="connsiteX87" fmla="*/ 3028492 w 3222345"/>
              <a:gd name="connsiteY87" fmla="*/ 149962 h 1406780"/>
              <a:gd name="connsiteX88" fmla="*/ 2845612 w 3222345"/>
              <a:gd name="connsiteY88" fmla="*/ 204826 h 1406780"/>
              <a:gd name="connsiteX89" fmla="*/ 2604211 w 3222345"/>
              <a:gd name="connsiteY89" fmla="*/ 274320 h 1406780"/>
              <a:gd name="connsiteX90" fmla="*/ 2267712 w 3222345"/>
              <a:gd name="connsiteY90" fmla="*/ 453543 h 1406780"/>
              <a:gd name="connsiteX91" fmla="*/ 2139696 w 3222345"/>
              <a:gd name="connsiteY91" fmla="*/ 552298 h 1406780"/>
              <a:gd name="connsiteX92" fmla="*/ 2033625 w 3222345"/>
              <a:gd name="connsiteY92" fmla="*/ 640080 h 1406780"/>
              <a:gd name="connsiteX93" fmla="*/ 1949500 w 3222345"/>
              <a:gd name="connsiteY93" fmla="*/ 716890 h 1406780"/>
              <a:gd name="connsiteX94" fmla="*/ 1839772 w 3222345"/>
              <a:gd name="connsiteY94" fmla="*/ 779069 h 1406780"/>
              <a:gd name="connsiteX95" fmla="*/ 1645920 w 3222345"/>
              <a:gd name="connsiteY95" fmla="*/ 921716 h 1406780"/>
              <a:gd name="connsiteX96" fmla="*/ 1378915 w 3222345"/>
              <a:gd name="connsiteY96" fmla="*/ 1170432 h 1406780"/>
              <a:gd name="connsiteX97" fmla="*/ 1057046 w 3222345"/>
              <a:gd name="connsiteY97" fmla="*/ 1400861 h 1406780"/>
              <a:gd name="connsiteX98" fmla="*/ 891659 w 3222345"/>
              <a:gd name="connsiteY98" fmla="*/ 1403485 h 1406780"/>
              <a:gd name="connsiteX99" fmla="*/ 746150 w 3222345"/>
              <a:gd name="connsiteY99" fmla="*/ 1331367 h 1406780"/>
              <a:gd name="connsiteX100" fmla="*/ 337718 w 3222345"/>
              <a:gd name="connsiteY100" fmla="*/ 1027786 h 1406780"/>
              <a:gd name="connsiteX101" fmla="*/ 79146 w 3222345"/>
              <a:gd name="connsiteY101" fmla="*/ 478943 h 1406780"/>
              <a:gd name="connsiteX102" fmla="*/ 0 w 3222345"/>
              <a:gd name="connsiteY102" fmla="*/ 0 h 1406780"/>
              <a:gd name="connsiteX0" fmla="*/ 3350 w 3225695"/>
              <a:gd name="connsiteY0" fmla="*/ 0 h 1406780"/>
              <a:gd name="connsiteX1" fmla="*/ 98447 w 3225695"/>
              <a:gd name="connsiteY1" fmla="*/ 234087 h 1406780"/>
              <a:gd name="connsiteX2" fmla="*/ 178914 w 3225695"/>
              <a:gd name="connsiteY2" fmla="*/ 409652 h 1406780"/>
              <a:gd name="connsiteX3" fmla="*/ 263039 w 3225695"/>
              <a:gd name="connsiteY3" fmla="*/ 566928 h 1406780"/>
              <a:gd name="connsiteX4" fmla="*/ 343506 w 3225695"/>
              <a:gd name="connsiteY4" fmla="*/ 705917 h 1406780"/>
              <a:gd name="connsiteX5" fmla="*/ 467865 w 3225695"/>
              <a:gd name="connsiteY5" fmla="*/ 899770 h 1406780"/>
              <a:gd name="connsiteX6" fmla="*/ 570278 w 3225695"/>
              <a:gd name="connsiteY6" fmla="*/ 1053389 h 1406780"/>
              <a:gd name="connsiteX7" fmla="*/ 510842 w 3225695"/>
              <a:gd name="connsiteY7" fmla="*/ 1122884 h 1406780"/>
              <a:gd name="connsiteX8" fmla="*/ 580336 w 3225695"/>
              <a:gd name="connsiteY8" fmla="*/ 1219708 h 1406780"/>
              <a:gd name="connsiteX9" fmla="*/ 778761 w 3225695"/>
              <a:gd name="connsiteY9" fmla="*/ 1276503 h 1406780"/>
              <a:gd name="connsiteX10" fmla="*/ 829967 w 3225695"/>
              <a:gd name="connsiteY10" fmla="*/ 1294791 h 1406780"/>
              <a:gd name="connsiteX11" fmla="*/ 877516 w 3225695"/>
              <a:gd name="connsiteY11" fmla="*/ 1313079 h 1406780"/>
              <a:gd name="connsiteX12" fmla="*/ 906777 w 3225695"/>
              <a:gd name="connsiteY12" fmla="*/ 1309421 h 1406780"/>
              <a:gd name="connsiteX13" fmla="*/ 943353 w 3225695"/>
              <a:gd name="connsiteY13" fmla="*/ 1287476 h 1406780"/>
              <a:gd name="connsiteX14" fmla="*/ 998217 w 3225695"/>
              <a:gd name="connsiteY14" fmla="*/ 1269188 h 1406780"/>
              <a:gd name="connsiteX15" fmla="*/ 1045766 w 3225695"/>
              <a:gd name="connsiteY15" fmla="*/ 1236269 h 1406780"/>
              <a:gd name="connsiteX16" fmla="*/ 1093314 w 3225695"/>
              <a:gd name="connsiteY16" fmla="*/ 1188720 h 1406780"/>
              <a:gd name="connsiteX17" fmla="*/ 1342031 w 3225695"/>
              <a:gd name="connsiteY17" fmla="*/ 954634 h 1406780"/>
              <a:gd name="connsiteX18" fmla="*/ 1568802 w 3225695"/>
              <a:gd name="connsiteY18" fmla="*/ 720548 h 1406780"/>
              <a:gd name="connsiteX19" fmla="*/ 1707791 w 3225695"/>
              <a:gd name="connsiteY19" fmla="*/ 599847 h 1406780"/>
              <a:gd name="connsiteX20" fmla="*/ 1791916 w 3225695"/>
              <a:gd name="connsiteY20" fmla="*/ 541325 h 1406780"/>
              <a:gd name="connsiteX21" fmla="*/ 1861410 w 3225695"/>
              <a:gd name="connsiteY21" fmla="*/ 457200 h 1406780"/>
              <a:gd name="connsiteX22" fmla="*/ 1971138 w 3225695"/>
              <a:gd name="connsiteY22" fmla="*/ 340157 h 1406780"/>
              <a:gd name="connsiteX23" fmla="*/ 2113785 w 3225695"/>
              <a:gd name="connsiteY23" fmla="*/ 215799 h 1406780"/>
              <a:gd name="connsiteX24" fmla="*/ 2245458 w 3225695"/>
              <a:gd name="connsiteY24" fmla="*/ 135332 h 1406780"/>
              <a:gd name="connsiteX25" fmla="*/ 2399078 w 3225695"/>
              <a:gd name="connsiteY25" fmla="*/ 65837 h 1406780"/>
              <a:gd name="connsiteX26" fmla="*/ 2530751 w 3225695"/>
              <a:gd name="connsiteY26" fmla="*/ 32919 h 1406780"/>
              <a:gd name="connsiteX27" fmla="*/ 2662425 w 3225695"/>
              <a:gd name="connsiteY27" fmla="*/ 0 h 1406780"/>
              <a:gd name="connsiteX28" fmla="*/ 2358844 w 3225695"/>
              <a:gd name="connsiteY28" fmla="*/ 76810 h 1406780"/>
              <a:gd name="connsiteX29" fmla="*/ 2154018 w 3225695"/>
              <a:gd name="connsiteY29" fmla="*/ 208484 h 1406780"/>
              <a:gd name="connsiteX30" fmla="*/ 1945535 w 3225695"/>
              <a:gd name="connsiteY30" fmla="*/ 373076 h 1406780"/>
              <a:gd name="connsiteX31" fmla="*/ 1791916 w 3225695"/>
              <a:gd name="connsiteY31" fmla="*/ 544983 h 1406780"/>
              <a:gd name="connsiteX32" fmla="*/ 1656585 w 3225695"/>
              <a:gd name="connsiteY32" fmla="*/ 647396 h 1406780"/>
              <a:gd name="connsiteX33" fmla="*/ 1769970 w 3225695"/>
              <a:gd name="connsiteY33" fmla="*/ 574244 h 1406780"/>
              <a:gd name="connsiteX34" fmla="*/ 1704134 w 3225695"/>
              <a:gd name="connsiteY34" fmla="*/ 654711 h 1406780"/>
              <a:gd name="connsiteX35" fmla="*/ 1598063 w 3225695"/>
              <a:gd name="connsiteY35" fmla="*/ 753466 h 1406780"/>
              <a:gd name="connsiteX36" fmla="*/ 1510281 w 3225695"/>
              <a:gd name="connsiteY36" fmla="*/ 830276 h 1406780"/>
              <a:gd name="connsiteX37" fmla="*/ 1411526 w 3225695"/>
              <a:gd name="connsiteY37" fmla="*/ 925373 h 1406780"/>
              <a:gd name="connsiteX38" fmla="*/ 1331058 w 3225695"/>
              <a:gd name="connsiteY38" fmla="*/ 1005840 h 1406780"/>
              <a:gd name="connsiteX39" fmla="*/ 1305455 w 3225695"/>
              <a:gd name="connsiteY39" fmla="*/ 1024128 h 1406780"/>
              <a:gd name="connsiteX40" fmla="*/ 1261564 w 3225695"/>
              <a:gd name="connsiteY40" fmla="*/ 1068020 h 1406780"/>
              <a:gd name="connsiteX41" fmla="*/ 1214015 w 3225695"/>
              <a:gd name="connsiteY41" fmla="*/ 1115568 h 1406780"/>
              <a:gd name="connsiteX42" fmla="*/ 1140863 w 3225695"/>
              <a:gd name="connsiteY42" fmla="*/ 1181405 h 1406780"/>
              <a:gd name="connsiteX43" fmla="*/ 1093314 w 3225695"/>
              <a:gd name="connsiteY43" fmla="*/ 1214324 h 1406780"/>
              <a:gd name="connsiteX44" fmla="*/ 1060396 w 3225695"/>
              <a:gd name="connsiteY44" fmla="*/ 1272845 h 1406780"/>
              <a:gd name="connsiteX45" fmla="*/ 1056738 w 3225695"/>
              <a:gd name="connsiteY45" fmla="*/ 1276503 h 1406780"/>
              <a:gd name="connsiteX46" fmla="*/ 1056738 w 3225695"/>
              <a:gd name="connsiteY46" fmla="*/ 1283818 h 1406780"/>
              <a:gd name="connsiteX47" fmla="*/ 1100630 w 3225695"/>
              <a:gd name="connsiteY47" fmla="*/ 1265530 h 1406780"/>
              <a:gd name="connsiteX48" fmla="*/ 1129890 w 3225695"/>
              <a:gd name="connsiteY48" fmla="*/ 1250900 h 1406780"/>
              <a:gd name="connsiteX49" fmla="*/ 1192070 w 3225695"/>
              <a:gd name="connsiteY49" fmla="*/ 1225296 h 1406780"/>
              <a:gd name="connsiteX50" fmla="*/ 1268879 w 3225695"/>
              <a:gd name="connsiteY50" fmla="*/ 1174090 h 1406780"/>
              <a:gd name="connsiteX51" fmla="*/ 1323743 w 3225695"/>
              <a:gd name="connsiteY51" fmla="*/ 1130199 h 1406780"/>
              <a:gd name="connsiteX52" fmla="*/ 1389580 w 3225695"/>
              <a:gd name="connsiteY52" fmla="*/ 1078992 h 1406780"/>
              <a:gd name="connsiteX53" fmla="*/ 1444444 w 3225695"/>
              <a:gd name="connsiteY53" fmla="*/ 1016813 h 1406780"/>
              <a:gd name="connsiteX54" fmla="*/ 1517596 w 3225695"/>
              <a:gd name="connsiteY54" fmla="*/ 950976 h 1406780"/>
              <a:gd name="connsiteX55" fmla="*/ 1572460 w 3225695"/>
              <a:gd name="connsiteY55" fmla="*/ 892455 h 1406780"/>
              <a:gd name="connsiteX56" fmla="*/ 1682188 w 3225695"/>
              <a:gd name="connsiteY56" fmla="*/ 804672 h 1406780"/>
              <a:gd name="connsiteX57" fmla="*/ 1722422 w 3225695"/>
              <a:gd name="connsiteY57" fmla="*/ 775412 h 1406780"/>
              <a:gd name="connsiteX58" fmla="*/ 1821177 w 3225695"/>
              <a:gd name="connsiteY58" fmla="*/ 625450 h 1406780"/>
              <a:gd name="connsiteX59" fmla="*/ 1912617 w 3225695"/>
              <a:gd name="connsiteY59" fmla="*/ 530352 h 1406780"/>
              <a:gd name="connsiteX60" fmla="*/ 2026002 w 3225695"/>
              <a:gd name="connsiteY60" fmla="*/ 420624 h 1406780"/>
              <a:gd name="connsiteX61" fmla="*/ 2157676 w 3225695"/>
              <a:gd name="connsiteY61" fmla="*/ 303581 h 1406780"/>
              <a:gd name="connsiteX62" fmla="*/ 2289350 w 3225695"/>
              <a:gd name="connsiteY62" fmla="*/ 219456 h 1406780"/>
              <a:gd name="connsiteX63" fmla="*/ 2490518 w 3225695"/>
              <a:gd name="connsiteY63" fmla="*/ 138989 h 1406780"/>
              <a:gd name="connsiteX64" fmla="*/ 2585615 w 3225695"/>
              <a:gd name="connsiteY64" fmla="*/ 106071 h 1406780"/>
              <a:gd name="connsiteX65" fmla="*/ 2841647 w 3225695"/>
              <a:gd name="connsiteY65" fmla="*/ 62180 h 1406780"/>
              <a:gd name="connsiteX66" fmla="*/ 2925772 w 3225695"/>
              <a:gd name="connsiteY66" fmla="*/ 54864 h 1406780"/>
              <a:gd name="connsiteX67" fmla="*/ 2702658 w 3225695"/>
              <a:gd name="connsiteY67" fmla="*/ 91440 h 1406780"/>
              <a:gd name="connsiteX68" fmla="*/ 2530751 w 3225695"/>
              <a:gd name="connsiteY68" fmla="*/ 124359 h 1406780"/>
              <a:gd name="connsiteX69" fmla="*/ 2344214 w 3225695"/>
              <a:gd name="connsiteY69" fmla="*/ 208484 h 1406780"/>
              <a:gd name="connsiteX70" fmla="*/ 2190594 w 3225695"/>
              <a:gd name="connsiteY70" fmla="*/ 285293 h 1406780"/>
              <a:gd name="connsiteX71" fmla="*/ 2044290 w 3225695"/>
              <a:gd name="connsiteY71" fmla="*/ 405994 h 1406780"/>
              <a:gd name="connsiteX72" fmla="*/ 1919932 w 3225695"/>
              <a:gd name="connsiteY72" fmla="*/ 534010 h 1406780"/>
              <a:gd name="connsiteX73" fmla="*/ 1835807 w 3225695"/>
              <a:gd name="connsiteY73" fmla="*/ 610820 h 1406780"/>
              <a:gd name="connsiteX74" fmla="*/ 1758998 w 3225695"/>
              <a:gd name="connsiteY74" fmla="*/ 705917 h 1406780"/>
              <a:gd name="connsiteX75" fmla="*/ 1729737 w 3225695"/>
              <a:gd name="connsiteY75" fmla="*/ 775412 h 1406780"/>
              <a:gd name="connsiteX76" fmla="*/ 1773628 w 3225695"/>
              <a:gd name="connsiteY76" fmla="*/ 771754 h 1406780"/>
              <a:gd name="connsiteX77" fmla="*/ 1832150 w 3225695"/>
              <a:gd name="connsiteY77" fmla="*/ 749808 h 1406780"/>
              <a:gd name="connsiteX78" fmla="*/ 1879698 w 3225695"/>
              <a:gd name="connsiteY78" fmla="*/ 735178 h 1406780"/>
              <a:gd name="connsiteX79" fmla="*/ 1927247 w 3225695"/>
              <a:gd name="connsiteY79" fmla="*/ 724205 h 1406780"/>
              <a:gd name="connsiteX80" fmla="*/ 2095497 w 3225695"/>
              <a:gd name="connsiteY80" fmla="*/ 596189 h 1406780"/>
              <a:gd name="connsiteX81" fmla="*/ 2274719 w 3225695"/>
              <a:gd name="connsiteY81" fmla="*/ 446228 h 1406780"/>
              <a:gd name="connsiteX82" fmla="*/ 2457599 w 3225695"/>
              <a:gd name="connsiteY82" fmla="*/ 343815 h 1406780"/>
              <a:gd name="connsiteX83" fmla="*/ 2618534 w 3225695"/>
              <a:gd name="connsiteY83" fmla="*/ 270663 h 1406780"/>
              <a:gd name="connsiteX84" fmla="*/ 2903826 w 3225695"/>
              <a:gd name="connsiteY84" fmla="*/ 193853 h 1406780"/>
              <a:gd name="connsiteX85" fmla="*/ 3053788 w 3225695"/>
              <a:gd name="connsiteY85" fmla="*/ 142647 h 1406780"/>
              <a:gd name="connsiteX86" fmla="*/ 3225695 w 3225695"/>
              <a:gd name="connsiteY86" fmla="*/ 120701 h 1406780"/>
              <a:gd name="connsiteX87" fmla="*/ 3031842 w 3225695"/>
              <a:gd name="connsiteY87" fmla="*/ 149962 h 1406780"/>
              <a:gd name="connsiteX88" fmla="*/ 2848962 w 3225695"/>
              <a:gd name="connsiteY88" fmla="*/ 204826 h 1406780"/>
              <a:gd name="connsiteX89" fmla="*/ 2607561 w 3225695"/>
              <a:gd name="connsiteY89" fmla="*/ 274320 h 1406780"/>
              <a:gd name="connsiteX90" fmla="*/ 2271062 w 3225695"/>
              <a:gd name="connsiteY90" fmla="*/ 453543 h 1406780"/>
              <a:gd name="connsiteX91" fmla="*/ 2143046 w 3225695"/>
              <a:gd name="connsiteY91" fmla="*/ 552298 h 1406780"/>
              <a:gd name="connsiteX92" fmla="*/ 2036975 w 3225695"/>
              <a:gd name="connsiteY92" fmla="*/ 640080 h 1406780"/>
              <a:gd name="connsiteX93" fmla="*/ 1952850 w 3225695"/>
              <a:gd name="connsiteY93" fmla="*/ 716890 h 1406780"/>
              <a:gd name="connsiteX94" fmla="*/ 1843122 w 3225695"/>
              <a:gd name="connsiteY94" fmla="*/ 779069 h 1406780"/>
              <a:gd name="connsiteX95" fmla="*/ 1649270 w 3225695"/>
              <a:gd name="connsiteY95" fmla="*/ 921716 h 1406780"/>
              <a:gd name="connsiteX96" fmla="*/ 1382265 w 3225695"/>
              <a:gd name="connsiteY96" fmla="*/ 1170432 h 1406780"/>
              <a:gd name="connsiteX97" fmla="*/ 1060396 w 3225695"/>
              <a:gd name="connsiteY97" fmla="*/ 1400861 h 1406780"/>
              <a:gd name="connsiteX98" fmla="*/ 895009 w 3225695"/>
              <a:gd name="connsiteY98" fmla="*/ 1403485 h 1406780"/>
              <a:gd name="connsiteX99" fmla="*/ 749500 w 3225695"/>
              <a:gd name="connsiteY99" fmla="*/ 1331367 h 1406780"/>
              <a:gd name="connsiteX100" fmla="*/ 341068 w 3225695"/>
              <a:gd name="connsiteY100" fmla="*/ 1027786 h 1406780"/>
              <a:gd name="connsiteX101" fmla="*/ 82496 w 3225695"/>
              <a:gd name="connsiteY101" fmla="*/ 478943 h 1406780"/>
              <a:gd name="connsiteX102" fmla="*/ 3350 w 3225695"/>
              <a:gd name="connsiteY102" fmla="*/ 0 h 1406780"/>
              <a:gd name="connsiteX0" fmla="*/ 0 w 3400145"/>
              <a:gd name="connsiteY0" fmla="*/ 190500 h 1406780"/>
              <a:gd name="connsiteX1" fmla="*/ 272897 w 3400145"/>
              <a:gd name="connsiteY1" fmla="*/ 234087 h 1406780"/>
              <a:gd name="connsiteX2" fmla="*/ 353364 w 3400145"/>
              <a:gd name="connsiteY2" fmla="*/ 409652 h 1406780"/>
              <a:gd name="connsiteX3" fmla="*/ 437489 w 3400145"/>
              <a:gd name="connsiteY3" fmla="*/ 566928 h 1406780"/>
              <a:gd name="connsiteX4" fmla="*/ 517956 w 3400145"/>
              <a:gd name="connsiteY4" fmla="*/ 7059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85292 w 3400145"/>
              <a:gd name="connsiteY7" fmla="*/ 1122884 h 1406780"/>
              <a:gd name="connsiteX8" fmla="*/ 754786 w 3400145"/>
              <a:gd name="connsiteY8" fmla="*/ 1219708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515518 w 3400145"/>
              <a:gd name="connsiteY100" fmla="*/ 1027786 h 1406780"/>
              <a:gd name="connsiteX101" fmla="*/ 256946 w 3400145"/>
              <a:gd name="connsiteY101" fmla="*/ 478943 h 1406780"/>
              <a:gd name="connsiteX102" fmla="*/ 0 w 3400145"/>
              <a:gd name="connsiteY102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353364 w 3400145"/>
              <a:gd name="connsiteY2" fmla="*/ 409652 h 1406780"/>
              <a:gd name="connsiteX3" fmla="*/ 437489 w 3400145"/>
              <a:gd name="connsiteY3" fmla="*/ 566928 h 1406780"/>
              <a:gd name="connsiteX4" fmla="*/ 517956 w 3400145"/>
              <a:gd name="connsiteY4" fmla="*/ 7059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85292 w 3400145"/>
              <a:gd name="connsiteY7" fmla="*/ 1122884 h 1406780"/>
              <a:gd name="connsiteX8" fmla="*/ 754786 w 3400145"/>
              <a:gd name="connsiteY8" fmla="*/ 1219708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515518 w 3400145"/>
              <a:gd name="connsiteY100" fmla="*/ 1027786 h 1406780"/>
              <a:gd name="connsiteX101" fmla="*/ 256946 w 3400145"/>
              <a:gd name="connsiteY101" fmla="*/ 478943 h 1406780"/>
              <a:gd name="connsiteX102" fmla="*/ 0 w 3400145"/>
              <a:gd name="connsiteY102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437489 w 3400145"/>
              <a:gd name="connsiteY3" fmla="*/ 566928 h 1406780"/>
              <a:gd name="connsiteX4" fmla="*/ 517956 w 3400145"/>
              <a:gd name="connsiteY4" fmla="*/ 7059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85292 w 3400145"/>
              <a:gd name="connsiteY7" fmla="*/ 1122884 h 1406780"/>
              <a:gd name="connsiteX8" fmla="*/ 754786 w 3400145"/>
              <a:gd name="connsiteY8" fmla="*/ 1219708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515518 w 3400145"/>
              <a:gd name="connsiteY100" fmla="*/ 1027786 h 1406780"/>
              <a:gd name="connsiteX101" fmla="*/ 256946 w 3400145"/>
              <a:gd name="connsiteY101" fmla="*/ 478943 h 1406780"/>
              <a:gd name="connsiteX102" fmla="*/ 0 w 3400145"/>
              <a:gd name="connsiteY102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517956 w 3400145"/>
              <a:gd name="connsiteY4" fmla="*/ 7059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85292 w 3400145"/>
              <a:gd name="connsiteY7" fmla="*/ 1122884 h 1406780"/>
              <a:gd name="connsiteX8" fmla="*/ 754786 w 3400145"/>
              <a:gd name="connsiteY8" fmla="*/ 1219708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515518 w 3400145"/>
              <a:gd name="connsiteY100" fmla="*/ 1027786 h 1406780"/>
              <a:gd name="connsiteX101" fmla="*/ 256946 w 3400145"/>
              <a:gd name="connsiteY101" fmla="*/ 478943 h 1406780"/>
              <a:gd name="connsiteX102" fmla="*/ 0 w 3400145"/>
              <a:gd name="connsiteY102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85292 w 3400145"/>
              <a:gd name="connsiteY7" fmla="*/ 1122884 h 1406780"/>
              <a:gd name="connsiteX8" fmla="*/ 754786 w 3400145"/>
              <a:gd name="connsiteY8" fmla="*/ 1219708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515518 w 3400145"/>
              <a:gd name="connsiteY100" fmla="*/ 1027786 h 1406780"/>
              <a:gd name="connsiteX101" fmla="*/ 256946 w 3400145"/>
              <a:gd name="connsiteY101" fmla="*/ 478943 h 1406780"/>
              <a:gd name="connsiteX102" fmla="*/ 0 w 3400145"/>
              <a:gd name="connsiteY102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888492 w 3400145"/>
              <a:gd name="connsiteY7" fmla="*/ 1237184 h 1406780"/>
              <a:gd name="connsiteX8" fmla="*/ 754786 w 3400145"/>
              <a:gd name="connsiteY8" fmla="*/ 1219708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515518 w 3400145"/>
              <a:gd name="connsiteY100" fmla="*/ 1027786 h 1406780"/>
              <a:gd name="connsiteX101" fmla="*/ 256946 w 3400145"/>
              <a:gd name="connsiteY101" fmla="*/ 478943 h 1406780"/>
              <a:gd name="connsiteX102" fmla="*/ 0 w 3400145"/>
              <a:gd name="connsiteY102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888492 w 3400145"/>
              <a:gd name="connsiteY7" fmla="*/ 1237184 h 1406780"/>
              <a:gd name="connsiteX8" fmla="*/ 682819 w 3400145"/>
              <a:gd name="connsiteY8" fmla="*/ 1185841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515518 w 3400145"/>
              <a:gd name="connsiteY100" fmla="*/ 1027786 h 1406780"/>
              <a:gd name="connsiteX101" fmla="*/ 256946 w 3400145"/>
              <a:gd name="connsiteY101" fmla="*/ 478943 h 1406780"/>
              <a:gd name="connsiteX102" fmla="*/ 0 w 3400145"/>
              <a:gd name="connsiteY102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93759 w 3400145"/>
              <a:gd name="connsiteY7" fmla="*/ 822317 h 1406780"/>
              <a:gd name="connsiteX8" fmla="*/ 682819 w 3400145"/>
              <a:gd name="connsiteY8" fmla="*/ 1185841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515518 w 3400145"/>
              <a:gd name="connsiteY100" fmla="*/ 1027786 h 1406780"/>
              <a:gd name="connsiteX101" fmla="*/ 256946 w 3400145"/>
              <a:gd name="connsiteY101" fmla="*/ 478943 h 1406780"/>
              <a:gd name="connsiteX102" fmla="*/ 0 w 3400145"/>
              <a:gd name="connsiteY102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93759 w 3400145"/>
              <a:gd name="connsiteY7" fmla="*/ 822317 h 1406780"/>
              <a:gd name="connsiteX8" fmla="*/ 830986 w 3400145"/>
              <a:gd name="connsiteY8" fmla="*/ 1122341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515518 w 3400145"/>
              <a:gd name="connsiteY100" fmla="*/ 1027786 h 1406780"/>
              <a:gd name="connsiteX101" fmla="*/ 256946 w 3400145"/>
              <a:gd name="connsiteY101" fmla="*/ 478943 h 1406780"/>
              <a:gd name="connsiteX102" fmla="*/ 0 w 3400145"/>
              <a:gd name="connsiteY102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93759 w 3400145"/>
              <a:gd name="connsiteY7" fmla="*/ 822317 h 1406780"/>
              <a:gd name="connsiteX8" fmla="*/ 830986 w 3400145"/>
              <a:gd name="connsiteY8" fmla="*/ 1122341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698398 w 3400145"/>
              <a:gd name="connsiteY100" fmla="*/ 1156478 h 1406780"/>
              <a:gd name="connsiteX101" fmla="*/ 515518 w 3400145"/>
              <a:gd name="connsiteY101" fmla="*/ 1027786 h 1406780"/>
              <a:gd name="connsiteX102" fmla="*/ 256946 w 3400145"/>
              <a:gd name="connsiteY102" fmla="*/ 478943 h 1406780"/>
              <a:gd name="connsiteX103" fmla="*/ 0 w 3400145"/>
              <a:gd name="connsiteY103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93759 w 3400145"/>
              <a:gd name="connsiteY7" fmla="*/ 822317 h 1406780"/>
              <a:gd name="connsiteX8" fmla="*/ 830986 w 3400145"/>
              <a:gd name="connsiteY8" fmla="*/ 1122341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689931 w 3400145"/>
              <a:gd name="connsiteY100" fmla="*/ 1181878 h 1406780"/>
              <a:gd name="connsiteX101" fmla="*/ 515518 w 3400145"/>
              <a:gd name="connsiteY101" fmla="*/ 1027786 h 1406780"/>
              <a:gd name="connsiteX102" fmla="*/ 256946 w 3400145"/>
              <a:gd name="connsiteY102" fmla="*/ 478943 h 1406780"/>
              <a:gd name="connsiteX103" fmla="*/ 0 w 3400145"/>
              <a:gd name="connsiteY103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93759 w 3400145"/>
              <a:gd name="connsiteY7" fmla="*/ 822317 h 1406780"/>
              <a:gd name="connsiteX8" fmla="*/ 830986 w 3400145"/>
              <a:gd name="connsiteY8" fmla="*/ 1122341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689931 w 3400145"/>
              <a:gd name="connsiteY100" fmla="*/ 1181878 h 1406780"/>
              <a:gd name="connsiteX101" fmla="*/ 515518 w 3400145"/>
              <a:gd name="connsiteY101" fmla="*/ 1027786 h 1406780"/>
              <a:gd name="connsiteX102" fmla="*/ 380898 w 3400145"/>
              <a:gd name="connsiteY102" fmla="*/ 745845 h 1406780"/>
              <a:gd name="connsiteX103" fmla="*/ 256946 w 3400145"/>
              <a:gd name="connsiteY103" fmla="*/ 478943 h 1406780"/>
              <a:gd name="connsiteX104" fmla="*/ 0 w 3400145"/>
              <a:gd name="connsiteY104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93759 w 3400145"/>
              <a:gd name="connsiteY7" fmla="*/ 822317 h 1406780"/>
              <a:gd name="connsiteX8" fmla="*/ 830986 w 3400145"/>
              <a:gd name="connsiteY8" fmla="*/ 1122341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689931 w 3400145"/>
              <a:gd name="connsiteY100" fmla="*/ 1181878 h 1406780"/>
              <a:gd name="connsiteX101" fmla="*/ 515518 w 3400145"/>
              <a:gd name="connsiteY101" fmla="*/ 1027786 h 1406780"/>
              <a:gd name="connsiteX102" fmla="*/ 355498 w 3400145"/>
              <a:gd name="connsiteY102" fmla="*/ 745845 h 1406780"/>
              <a:gd name="connsiteX103" fmla="*/ 256946 w 3400145"/>
              <a:gd name="connsiteY103" fmla="*/ 478943 h 1406780"/>
              <a:gd name="connsiteX104" fmla="*/ 0 w 3400145"/>
              <a:gd name="connsiteY104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93759 w 3400145"/>
              <a:gd name="connsiteY7" fmla="*/ 822317 h 1406780"/>
              <a:gd name="connsiteX8" fmla="*/ 830986 w 3400145"/>
              <a:gd name="connsiteY8" fmla="*/ 1122341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689931 w 3400145"/>
              <a:gd name="connsiteY100" fmla="*/ 1181878 h 1406780"/>
              <a:gd name="connsiteX101" fmla="*/ 515518 w 3400145"/>
              <a:gd name="connsiteY101" fmla="*/ 1027786 h 1406780"/>
              <a:gd name="connsiteX102" fmla="*/ 469798 w 3400145"/>
              <a:gd name="connsiteY102" fmla="*/ 949045 h 1406780"/>
              <a:gd name="connsiteX103" fmla="*/ 355498 w 3400145"/>
              <a:gd name="connsiteY103" fmla="*/ 745845 h 1406780"/>
              <a:gd name="connsiteX104" fmla="*/ 256946 w 3400145"/>
              <a:gd name="connsiteY104" fmla="*/ 478943 h 1406780"/>
              <a:gd name="connsiteX105" fmla="*/ 0 w 3400145"/>
              <a:gd name="connsiteY105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93759 w 3400145"/>
              <a:gd name="connsiteY7" fmla="*/ 822317 h 1406780"/>
              <a:gd name="connsiteX8" fmla="*/ 830986 w 3400145"/>
              <a:gd name="connsiteY8" fmla="*/ 1122341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689931 w 3400145"/>
              <a:gd name="connsiteY100" fmla="*/ 1181878 h 1406780"/>
              <a:gd name="connsiteX101" fmla="*/ 515518 w 3400145"/>
              <a:gd name="connsiteY101" fmla="*/ 1027786 h 1406780"/>
              <a:gd name="connsiteX102" fmla="*/ 457098 w 3400145"/>
              <a:gd name="connsiteY102" fmla="*/ 944812 h 1406780"/>
              <a:gd name="connsiteX103" fmla="*/ 355498 w 3400145"/>
              <a:gd name="connsiteY103" fmla="*/ 745845 h 1406780"/>
              <a:gd name="connsiteX104" fmla="*/ 256946 w 3400145"/>
              <a:gd name="connsiteY104" fmla="*/ 478943 h 1406780"/>
              <a:gd name="connsiteX105" fmla="*/ 0 w 3400145"/>
              <a:gd name="connsiteY105" fmla="*/ 190500 h 1406780"/>
              <a:gd name="connsiteX0" fmla="*/ 0 w 3400145"/>
              <a:gd name="connsiteY0" fmla="*/ 190500 h 1406780"/>
              <a:gd name="connsiteX1" fmla="*/ 171297 w 3400145"/>
              <a:gd name="connsiteY1" fmla="*/ 335687 h 1406780"/>
              <a:gd name="connsiteX2" fmla="*/ 289864 w 3400145"/>
              <a:gd name="connsiteY2" fmla="*/ 422352 h 1406780"/>
              <a:gd name="connsiteX3" fmla="*/ 348589 w 3400145"/>
              <a:gd name="connsiteY3" fmla="*/ 579628 h 1406780"/>
              <a:gd name="connsiteX4" fmla="*/ 479856 w 3400145"/>
              <a:gd name="connsiteY4" fmla="*/ 782117 h 1406780"/>
              <a:gd name="connsiteX5" fmla="*/ 642315 w 3400145"/>
              <a:gd name="connsiteY5" fmla="*/ 899770 h 1406780"/>
              <a:gd name="connsiteX6" fmla="*/ 744728 w 3400145"/>
              <a:gd name="connsiteY6" fmla="*/ 1053389 h 1406780"/>
              <a:gd name="connsiteX7" fmla="*/ 693759 w 3400145"/>
              <a:gd name="connsiteY7" fmla="*/ 822317 h 1406780"/>
              <a:gd name="connsiteX8" fmla="*/ 830986 w 3400145"/>
              <a:gd name="connsiteY8" fmla="*/ 1122341 h 1406780"/>
              <a:gd name="connsiteX9" fmla="*/ 953211 w 3400145"/>
              <a:gd name="connsiteY9" fmla="*/ 1276503 h 1406780"/>
              <a:gd name="connsiteX10" fmla="*/ 1004417 w 3400145"/>
              <a:gd name="connsiteY10" fmla="*/ 1294791 h 1406780"/>
              <a:gd name="connsiteX11" fmla="*/ 1051966 w 3400145"/>
              <a:gd name="connsiteY11" fmla="*/ 1313079 h 1406780"/>
              <a:gd name="connsiteX12" fmla="*/ 1081227 w 3400145"/>
              <a:gd name="connsiteY12" fmla="*/ 1309421 h 1406780"/>
              <a:gd name="connsiteX13" fmla="*/ 1117803 w 3400145"/>
              <a:gd name="connsiteY13" fmla="*/ 1287476 h 1406780"/>
              <a:gd name="connsiteX14" fmla="*/ 1172667 w 3400145"/>
              <a:gd name="connsiteY14" fmla="*/ 1269188 h 1406780"/>
              <a:gd name="connsiteX15" fmla="*/ 1220216 w 3400145"/>
              <a:gd name="connsiteY15" fmla="*/ 1236269 h 1406780"/>
              <a:gd name="connsiteX16" fmla="*/ 1267764 w 3400145"/>
              <a:gd name="connsiteY16" fmla="*/ 1188720 h 1406780"/>
              <a:gd name="connsiteX17" fmla="*/ 1516481 w 3400145"/>
              <a:gd name="connsiteY17" fmla="*/ 954634 h 1406780"/>
              <a:gd name="connsiteX18" fmla="*/ 1743252 w 3400145"/>
              <a:gd name="connsiteY18" fmla="*/ 720548 h 1406780"/>
              <a:gd name="connsiteX19" fmla="*/ 1882241 w 3400145"/>
              <a:gd name="connsiteY19" fmla="*/ 599847 h 1406780"/>
              <a:gd name="connsiteX20" fmla="*/ 1966366 w 3400145"/>
              <a:gd name="connsiteY20" fmla="*/ 541325 h 1406780"/>
              <a:gd name="connsiteX21" fmla="*/ 2035860 w 3400145"/>
              <a:gd name="connsiteY21" fmla="*/ 457200 h 1406780"/>
              <a:gd name="connsiteX22" fmla="*/ 2145588 w 3400145"/>
              <a:gd name="connsiteY22" fmla="*/ 340157 h 1406780"/>
              <a:gd name="connsiteX23" fmla="*/ 2288235 w 3400145"/>
              <a:gd name="connsiteY23" fmla="*/ 215799 h 1406780"/>
              <a:gd name="connsiteX24" fmla="*/ 2419908 w 3400145"/>
              <a:gd name="connsiteY24" fmla="*/ 135332 h 1406780"/>
              <a:gd name="connsiteX25" fmla="*/ 2573528 w 3400145"/>
              <a:gd name="connsiteY25" fmla="*/ 65837 h 1406780"/>
              <a:gd name="connsiteX26" fmla="*/ 2705201 w 3400145"/>
              <a:gd name="connsiteY26" fmla="*/ 32919 h 1406780"/>
              <a:gd name="connsiteX27" fmla="*/ 2836875 w 3400145"/>
              <a:gd name="connsiteY27" fmla="*/ 0 h 1406780"/>
              <a:gd name="connsiteX28" fmla="*/ 2533294 w 3400145"/>
              <a:gd name="connsiteY28" fmla="*/ 76810 h 1406780"/>
              <a:gd name="connsiteX29" fmla="*/ 2328468 w 3400145"/>
              <a:gd name="connsiteY29" fmla="*/ 208484 h 1406780"/>
              <a:gd name="connsiteX30" fmla="*/ 2119985 w 3400145"/>
              <a:gd name="connsiteY30" fmla="*/ 373076 h 1406780"/>
              <a:gd name="connsiteX31" fmla="*/ 1966366 w 3400145"/>
              <a:gd name="connsiteY31" fmla="*/ 544983 h 1406780"/>
              <a:gd name="connsiteX32" fmla="*/ 1831035 w 3400145"/>
              <a:gd name="connsiteY32" fmla="*/ 647396 h 1406780"/>
              <a:gd name="connsiteX33" fmla="*/ 1944420 w 3400145"/>
              <a:gd name="connsiteY33" fmla="*/ 574244 h 1406780"/>
              <a:gd name="connsiteX34" fmla="*/ 1878584 w 3400145"/>
              <a:gd name="connsiteY34" fmla="*/ 654711 h 1406780"/>
              <a:gd name="connsiteX35" fmla="*/ 1772513 w 3400145"/>
              <a:gd name="connsiteY35" fmla="*/ 753466 h 1406780"/>
              <a:gd name="connsiteX36" fmla="*/ 1684731 w 3400145"/>
              <a:gd name="connsiteY36" fmla="*/ 830276 h 1406780"/>
              <a:gd name="connsiteX37" fmla="*/ 1585976 w 3400145"/>
              <a:gd name="connsiteY37" fmla="*/ 925373 h 1406780"/>
              <a:gd name="connsiteX38" fmla="*/ 1505508 w 3400145"/>
              <a:gd name="connsiteY38" fmla="*/ 1005840 h 1406780"/>
              <a:gd name="connsiteX39" fmla="*/ 1479905 w 3400145"/>
              <a:gd name="connsiteY39" fmla="*/ 1024128 h 1406780"/>
              <a:gd name="connsiteX40" fmla="*/ 1436014 w 3400145"/>
              <a:gd name="connsiteY40" fmla="*/ 1068020 h 1406780"/>
              <a:gd name="connsiteX41" fmla="*/ 1388465 w 3400145"/>
              <a:gd name="connsiteY41" fmla="*/ 1115568 h 1406780"/>
              <a:gd name="connsiteX42" fmla="*/ 1315313 w 3400145"/>
              <a:gd name="connsiteY42" fmla="*/ 1181405 h 1406780"/>
              <a:gd name="connsiteX43" fmla="*/ 1267764 w 3400145"/>
              <a:gd name="connsiteY43" fmla="*/ 1214324 h 1406780"/>
              <a:gd name="connsiteX44" fmla="*/ 1234846 w 3400145"/>
              <a:gd name="connsiteY44" fmla="*/ 1272845 h 1406780"/>
              <a:gd name="connsiteX45" fmla="*/ 1231188 w 3400145"/>
              <a:gd name="connsiteY45" fmla="*/ 1276503 h 1406780"/>
              <a:gd name="connsiteX46" fmla="*/ 1231188 w 3400145"/>
              <a:gd name="connsiteY46" fmla="*/ 1283818 h 1406780"/>
              <a:gd name="connsiteX47" fmla="*/ 1275080 w 3400145"/>
              <a:gd name="connsiteY47" fmla="*/ 1265530 h 1406780"/>
              <a:gd name="connsiteX48" fmla="*/ 1304340 w 3400145"/>
              <a:gd name="connsiteY48" fmla="*/ 1250900 h 1406780"/>
              <a:gd name="connsiteX49" fmla="*/ 1366520 w 3400145"/>
              <a:gd name="connsiteY49" fmla="*/ 1225296 h 1406780"/>
              <a:gd name="connsiteX50" fmla="*/ 1443329 w 3400145"/>
              <a:gd name="connsiteY50" fmla="*/ 1174090 h 1406780"/>
              <a:gd name="connsiteX51" fmla="*/ 1498193 w 3400145"/>
              <a:gd name="connsiteY51" fmla="*/ 1130199 h 1406780"/>
              <a:gd name="connsiteX52" fmla="*/ 1564030 w 3400145"/>
              <a:gd name="connsiteY52" fmla="*/ 1078992 h 1406780"/>
              <a:gd name="connsiteX53" fmla="*/ 1618894 w 3400145"/>
              <a:gd name="connsiteY53" fmla="*/ 1016813 h 1406780"/>
              <a:gd name="connsiteX54" fmla="*/ 1692046 w 3400145"/>
              <a:gd name="connsiteY54" fmla="*/ 950976 h 1406780"/>
              <a:gd name="connsiteX55" fmla="*/ 1746910 w 3400145"/>
              <a:gd name="connsiteY55" fmla="*/ 892455 h 1406780"/>
              <a:gd name="connsiteX56" fmla="*/ 1856638 w 3400145"/>
              <a:gd name="connsiteY56" fmla="*/ 804672 h 1406780"/>
              <a:gd name="connsiteX57" fmla="*/ 1896872 w 3400145"/>
              <a:gd name="connsiteY57" fmla="*/ 775412 h 1406780"/>
              <a:gd name="connsiteX58" fmla="*/ 1995627 w 3400145"/>
              <a:gd name="connsiteY58" fmla="*/ 625450 h 1406780"/>
              <a:gd name="connsiteX59" fmla="*/ 2087067 w 3400145"/>
              <a:gd name="connsiteY59" fmla="*/ 530352 h 1406780"/>
              <a:gd name="connsiteX60" fmla="*/ 2200452 w 3400145"/>
              <a:gd name="connsiteY60" fmla="*/ 420624 h 1406780"/>
              <a:gd name="connsiteX61" fmla="*/ 2332126 w 3400145"/>
              <a:gd name="connsiteY61" fmla="*/ 303581 h 1406780"/>
              <a:gd name="connsiteX62" fmla="*/ 2463800 w 3400145"/>
              <a:gd name="connsiteY62" fmla="*/ 219456 h 1406780"/>
              <a:gd name="connsiteX63" fmla="*/ 2664968 w 3400145"/>
              <a:gd name="connsiteY63" fmla="*/ 138989 h 1406780"/>
              <a:gd name="connsiteX64" fmla="*/ 2760065 w 3400145"/>
              <a:gd name="connsiteY64" fmla="*/ 106071 h 1406780"/>
              <a:gd name="connsiteX65" fmla="*/ 3016097 w 3400145"/>
              <a:gd name="connsiteY65" fmla="*/ 62180 h 1406780"/>
              <a:gd name="connsiteX66" fmla="*/ 3100222 w 3400145"/>
              <a:gd name="connsiteY66" fmla="*/ 54864 h 1406780"/>
              <a:gd name="connsiteX67" fmla="*/ 2877108 w 3400145"/>
              <a:gd name="connsiteY67" fmla="*/ 91440 h 1406780"/>
              <a:gd name="connsiteX68" fmla="*/ 2705201 w 3400145"/>
              <a:gd name="connsiteY68" fmla="*/ 124359 h 1406780"/>
              <a:gd name="connsiteX69" fmla="*/ 2518664 w 3400145"/>
              <a:gd name="connsiteY69" fmla="*/ 208484 h 1406780"/>
              <a:gd name="connsiteX70" fmla="*/ 2365044 w 3400145"/>
              <a:gd name="connsiteY70" fmla="*/ 285293 h 1406780"/>
              <a:gd name="connsiteX71" fmla="*/ 2218740 w 3400145"/>
              <a:gd name="connsiteY71" fmla="*/ 405994 h 1406780"/>
              <a:gd name="connsiteX72" fmla="*/ 2094382 w 3400145"/>
              <a:gd name="connsiteY72" fmla="*/ 534010 h 1406780"/>
              <a:gd name="connsiteX73" fmla="*/ 2010257 w 3400145"/>
              <a:gd name="connsiteY73" fmla="*/ 610820 h 1406780"/>
              <a:gd name="connsiteX74" fmla="*/ 1933448 w 3400145"/>
              <a:gd name="connsiteY74" fmla="*/ 705917 h 1406780"/>
              <a:gd name="connsiteX75" fmla="*/ 1904187 w 3400145"/>
              <a:gd name="connsiteY75" fmla="*/ 775412 h 1406780"/>
              <a:gd name="connsiteX76" fmla="*/ 1948078 w 3400145"/>
              <a:gd name="connsiteY76" fmla="*/ 771754 h 1406780"/>
              <a:gd name="connsiteX77" fmla="*/ 2006600 w 3400145"/>
              <a:gd name="connsiteY77" fmla="*/ 749808 h 1406780"/>
              <a:gd name="connsiteX78" fmla="*/ 2054148 w 3400145"/>
              <a:gd name="connsiteY78" fmla="*/ 735178 h 1406780"/>
              <a:gd name="connsiteX79" fmla="*/ 2101697 w 3400145"/>
              <a:gd name="connsiteY79" fmla="*/ 724205 h 1406780"/>
              <a:gd name="connsiteX80" fmla="*/ 2269947 w 3400145"/>
              <a:gd name="connsiteY80" fmla="*/ 596189 h 1406780"/>
              <a:gd name="connsiteX81" fmla="*/ 2449169 w 3400145"/>
              <a:gd name="connsiteY81" fmla="*/ 446228 h 1406780"/>
              <a:gd name="connsiteX82" fmla="*/ 2632049 w 3400145"/>
              <a:gd name="connsiteY82" fmla="*/ 343815 h 1406780"/>
              <a:gd name="connsiteX83" fmla="*/ 2792984 w 3400145"/>
              <a:gd name="connsiteY83" fmla="*/ 270663 h 1406780"/>
              <a:gd name="connsiteX84" fmla="*/ 3078276 w 3400145"/>
              <a:gd name="connsiteY84" fmla="*/ 193853 h 1406780"/>
              <a:gd name="connsiteX85" fmla="*/ 3228238 w 3400145"/>
              <a:gd name="connsiteY85" fmla="*/ 142647 h 1406780"/>
              <a:gd name="connsiteX86" fmla="*/ 3400145 w 3400145"/>
              <a:gd name="connsiteY86" fmla="*/ 120701 h 1406780"/>
              <a:gd name="connsiteX87" fmla="*/ 3206292 w 3400145"/>
              <a:gd name="connsiteY87" fmla="*/ 149962 h 1406780"/>
              <a:gd name="connsiteX88" fmla="*/ 3023412 w 3400145"/>
              <a:gd name="connsiteY88" fmla="*/ 204826 h 1406780"/>
              <a:gd name="connsiteX89" fmla="*/ 2782011 w 3400145"/>
              <a:gd name="connsiteY89" fmla="*/ 274320 h 1406780"/>
              <a:gd name="connsiteX90" fmla="*/ 2445512 w 3400145"/>
              <a:gd name="connsiteY90" fmla="*/ 453543 h 1406780"/>
              <a:gd name="connsiteX91" fmla="*/ 2317496 w 3400145"/>
              <a:gd name="connsiteY91" fmla="*/ 552298 h 1406780"/>
              <a:gd name="connsiteX92" fmla="*/ 2211425 w 3400145"/>
              <a:gd name="connsiteY92" fmla="*/ 640080 h 1406780"/>
              <a:gd name="connsiteX93" fmla="*/ 2127300 w 3400145"/>
              <a:gd name="connsiteY93" fmla="*/ 716890 h 1406780"/>
              <a:gd name="connsiteX94" fmla="*/ 2017572 w 3400145"/>
              <a:gd name="connsiteY94" fmla="*/ 779069 h 1406780"/>
              <a:gd name="connsiteX95" fmla="*/ 1823720 w 3400145"/>
              <a:gd name="connsiteY95" fmla="*/ 921716 h 1406780"/>
              <a:gd name="connsiteX96" fmla="*/ 1556715 w 3400145"/>
              <a:gd name="connsiteY96" fmla="*/ 1170432 h 1406780"/>
              <a:gd name="connsiteX97" fmla="*/ 1234846 w 3400145"/>
              <a:gd name="connsiteY97" fmla="*/ 1400861 h 1406780"/>
              <a:gd name="connsiteX98" fmla="*/ 1069459 w 3400145"/>
              <a:gd name="connsiteY98" fmla="*/ 1403485 h 1406780"/>
              <a:gd name="connsiteX99" fmla="*/ 923950 w 3400145"/>
              <a:gd name="connsiteY99" fmla="*/ 1331367 h 1406780"/>
              <a:gd name="connsiteX100" fmla="*/ 689931 w 3400145"/>
              <a:gd name="connsiteY100" fmla="*/ 1181878 h 1406780"/>
              <a:gd name="connsiteX101" fmla="*/ 515518 w 3400145"/>
              <a:gd name="connsiteY101" fmla="*/ 1027786 h 1406780"/>
              <a:gd name="connsiteX102" fmla="*/ 457098 w 3400145"/>
              <a:gd name="connsiteY102" fmla="*/ 944812 h 1406780"/>
              <a:gd name="connsiteX103" fmla="*/ 355498 w 3400145"/>
              <a:gd name="connsiteY103" fmla="*/ 745845 h 1406780"/>
              <a:gd name="connsiteX104" fmla="*/ 180746 w 3400145"/>
              <a:gd name="connsiteY104" fmla="*/ 478943 h 1406780"/>
              <a:gd name="connsiteX105" fmla="*/ 0 w 3400145"/>
              <a:gd name="connsiteY105" fmla="*/ 190500 h 1406780"/>
              <a:gd name="connsiteX0" fmla="*/ 298 w 3400443"/>
              <a:gd name="connsiteY0" fmla="*/ 190500 h 1406780"/>
              <a:gd name="connsiteX1" fmla="*/ 171595 w 3400443"/>
              <a:gd name="connsiteY1" fmla="*/ 335687 h 1406780"/>
              <a:gd name="connsiteX2" fmla="*/ 290162 w 3400443"/>
              <a:gd name="connsiteY2" fmla="*/ 422352 h 1406780"/>
              <a:gd name="connsiteX3" fmla="*/ 348887 w 3400443"/>
              <a:gd name="connsiteY3" fmla="*/ 579628 h 1406780"/>
              <a:gd name="connsiteX4" fmla="*/ 480154 w 3400443"/>
              <a:gd name="connsiteY4" fmla="*/ 782117 h 1406780"/>
              <a:gd name="connsiteX5" fmla="*/ 642613 w 3400443"/>
              <a:gd name="connsiteY5" fmla="*/ 899770 h 1406780"/>
              <a:gd name="connsiteX6" fmla="*/ 745026 w 3400443"/>
              <a:gd name="connsiteY6" fmla="*/ 1053389 h 1406780"/>
              <a:gd name="connsiteX7" fmla="*/ 694057 w 3400443"/>
              <a:gd name="connsiteY7" fmla="*/ 822317 h 1406780"/>
              <a:gd name="connsiteX8" fmla="*/ 831284 w 3400443"/>
              <a:gd name="connsiteY8" fmla="*/ 1122341 h 1406780"/>
              <a:gd name="connsiteX9" fmla="*/ 953509 w 3400443"/>
              <a:gd name="connsiteY9" fmla="*/ 1276503 h 1406780"/>
              <a:gd name="connsiteX10" fmla="*/ 1004715 w 3400443"/>
              <a:gd name="connsiteY10" fmla="*/ 1294791 h 1406780"/>
              <a:gd name="connsiteX11" fmla="*/ 1052264 w 3400443"/>
              <a:gd name="connsiteY11" fmla="*/ 1313079 h 1406780"/>
              <a:gd name="connsiteX12" fmla="*/ 1081525 w 3400443"/>
              <a:gd name="connsiteY12" fmla="*/ 1309421 h 1406780"/>
              <a:gd name="connsiteX13" fmla="*/ 1118101 w 3400443"/>
              <a:gd name="connsiteY13" fmla="*/ 1287476 h 1406780"/>
              <a:gd name="connsiteX14" fmla="*/ 1172965 w 3400443"/>
              <a:gd name="connsiteY14" fmla="*/ 1269188 h 1406780"/>
              <a:gd name="connsiteX15" fmla="*/ 1220514 w 3400443"/>
              <a:gd name="connsiteY15" fmla="*/ 1236269 h 1406780"/>
              <a:gd name="connsiteX16" fmla="*/ 1268062 w 3400443"/>
              <a:gd name="connsiteY16" fmla="*/ 1188720 h 1406780"/>
              <a:gd name="connsiteX17" fmla="*/ 1516779 w 3400443"/>
              <a:gd name="connsiteY17" fmla="*/ 954634 h 1406780"/>
              <a:gd name="connsiteX18" fmla="*/ 1743550 w 3400443"/>
              <a:gd name="connsiteY18" fmla="*/ 720548 h 1406780"/>
              <a:gd name="connsiteX19" fmla="*/ 1882539 w 3400443"/>
              <a:gd name="connsiteY19" fmla="*/ 599847 h 1406780"/>
              <a:gd name="connsiteX20" fmla="*/ 1966664 w 3400443"/>
              <a:gd name="connsiteY20" fmla="*/ 541325 h 1406780"/>
              <a:gd name="connsiteX21" fmla="*/ 2036158 w 3400443"/>
              <a:gd name="connsiteY21" fmla="*/ 457200 h 1406780"/>
              <a:gd name="connsiteX22" fmla="*/ 2145886 w 3400443"/>
              <a:gd name="connsiteY22" fmla="*/ 340157 h 1406780"/>
              <a:gd name="connsiteX23" fmla="*/ 2288533 w 3400443"/>
              <a:gd name="connsiteY23" fmla="*/ 215799 h 1406780"/>
              <a:gd name="connsiteX24" fmla="*/ 2420206 w 3400443"/>
              <a:gd name="connsiteY24" fmla="*/ 135332 h 1406780"/>
              <a:gd name="connsiteX25" fmla="*/ 2573826 w 3400443"/>
              <a:gd name="connsiteY25" fmla="*/ 65837 h 1406780"/>
              <a:gd name="connsiteX26" fmla="*/ 2705499 w 3400443"/>
              <a:gd name="connsiteY26" fmla="*/ 32919 h 1406780"/>
              <a:gd name="connsiteX27" fmla="*/ 2837173 w 3400443"/>
              <a:gd name="connsiteY27" fmla="*/ 0 h 1406780"/>
              <a:gd name="connsiteX28" fmla="*/ 2533592 w 3400443"/>
              <a:gd name="connsiteY28" fmla="*/ 76810 h 1406780"/>
              <a:gd name="connsiteX29" fmla="*/ 2328766 w 3400443"/>
              <a:gd name="connsiteY29" fmla="*/ 208484 h 1406780"/>
              <a:gd name="connsiteX30" fmla="*/ 2120283 w 3400443"/>
              <a:gd name="connsiteY30" fmla="*/ 373076 h 1406780"/>
              <a:gd name="connsiteX31" fmla="*/ 1966664 w 3400443"/>
              <a:gd name="connsiteY31" fmla="*/ 544983 h 1406780"/>
              <a:gd name="connsiteX32" fmla="*/ 1831333 w 3400443"/>
              <a:gd name="connsiteY32" fmla="*/ 647396 h 1406780"/>
              <a:gd name="connsiteX33" fmla="*/ 1944718 w 3400443"/>
              <a:gd name="connsiteY33" fmla="*/ 574244 h 1406780"/>
              <a:gd name="connsiteX34" fmla="*/ 1878882 w 3400443"/>
              <a:gd name="connsiteY34" fmla="*/ 654711 h 1406780"/>
              <a:gd name="connsiteX35" fmla="*/ 1772811 w 3400443"/>
              <a:gd name="connsiteY35" fmla="*/ 753466 h 1406780"/>
              <a:gd name="connsiteX36" fmla="*/ 1685029 w 3400443"/>
              <a:gd name="connsiteY36" fmla="*/ 830276 h 1406780"/>
              <a:gd name="connsiteX37" fmla="*/ 1586274 w 3400443"/>
              <a:gd name="connsiteY37" fmla="*/ 925373 h 1406780"/>
              <a:gd name="connsiteX38" fmla="*/ 1505806 w 3400443"/>
              <a:gd name="connsiteY38" fmla="*/ 1005840 h 1406780"/>
              <a:gd name="connsiteX39" fmla="*/ 1480203 w 3400443"/>
              <a:gd name="connsiteY39" fmla="*/ 1024128 h 1406780"/>
              <a:gd name="connsiteX40" fmla="*/ 1436312 w 3400443"/>
              <a:gd name="connsiteY40" fmla="*/ 1068020 h 1406780"/>
              <a:gd name="connsiteX41" fmla="*/ 1388763 w 3400443"/>
              <a:gd name="connsiteY41" fmla="*/ 1115568 h 1406780"/>
              <a:gd name="connsiteX42" fmla="*/ 1315611 w 3400443"/>
              <a:gd name="connsiteY42" fmla="*/ 1181405 h 1406780"/>
              <a:gd name="connsiteX43" fmla="*/ 1268062 w 3400443"/>
              <a:gd name="connsiteY43" fmla="*/ 1214324 h 1406780"/>
              <a:gd name="connsiteX44" fmla="*/ 1235144 w 3400443"/>
              <a:gd name="connsiteY44" fmla="*/ 1272845 h 1406780"/>
              <a:gd name="connsiteX45" fmla="*/ 1231486 w 3400443"/>
              <a:gd name="connsiteY45" fmla="*/ 1276503 h 1406780"/>
              <a:gd name="connsiteX46" fmla="*/ 1231486 w 3400443"/>
              <a:gd name="connsiteY46" fmla="*/ 1283818 h 1406780"/>
              <a:gd name="connsiteX47" fmla="*/ 1275378 w 3400443"/>
              <a:gd name="connsiteY47" fmla="*/ 1265530 h 1406780"/>
              <a:gd name="connsiteX48" fmla="*/ 1304638 w 3400443"/>
              <a:gd name="connsiteY48" fmla="*/ 1250900 h 1406780"/>
              <a:gd name="connsiteX49" fmla="*/ 1366818 w 3400443"/>
              <a:gd name="connsiteY49" fmla="*/ 1225296 h 1406780"/>
              <a:gd name="connsiteX50" fmla="*/ 1443627 w 3400443"/>
              <a:gd name="connsiteY50" fmla="*/ 1174090 h 1406780"/>
              <a:gd name="connsiteX51" fmla="*/ 1498491 w 3400443"/>
              <a:gd name="connsiteY51" fmla="*/ 1130199 h 1406780"/>
              <a:gd name="connsiteX52" fmla="*/ 1564328 w 3400443"/>
              <a:gd name="connsiteY52" fmla="*/ 1078992 h 1406780"/>
              <a:gd name="connsiteX53" fmla="*/ 1619192 w 3400443"/>
              <a:gd name="connsiteY53" fmla="*/ 1016813 h 1406780"/>
              <a:gd name="connsiteX54" fmla="*/ 1692344 w 3400443"/>
              <a:gd name="connsiteY54" fmla="*/ 950976 h 1406780"/>
              <a:gd name="connsiteX55" fmla="*/ 1747208 w 3400443"/>
              <a:gd name="connsiteY55" fmla="*/ 892455 h 1406780"/>
              <a:gd name="connsiteX56" fmla="*/ 1856936 w 3400443"/>
              <a:gd name="connsiteY56" fmla="*/ 804672 h 1406780"/>
              <a:gd name="connsiteX57" fmla="*/ 1897170 w 3400443"/>
              <a:gd name="connsiteY57" fmla="*/ 775412 h 1406780"/>
              <a:gd name="connsiteX58" fmla="*/ 1995925 w 3400443"/>
              <a:gd name="connsiteY58" fmla="*/ 625450 h 1406780"/>
              <a:gd name="connsiteX59" fmla="*/ 2087365 w 3400443"/>
              <a:gd name="connsiteY59" fmla="*/ 530352 h 1406780"/>
              <a:gd name="connsiteX60" fmla="*/ 2200750 w 3400443"/>
              <a:gd name="connsiteY60" fmla="*/ 420624 h 1406780"/>
              <a:gd name="connsiteX61" fmla="*/ 2332424 w 3400443"/>
              <a:gd name="connsiteY61" fmla="*/ 303581 h 1406780"/>
              <a:gd name="connsiteX62" fmla="*/ 2464098 w 3400443"/>
              <a:gd name="connsiteY62" fmla="*/ 219456 h 1406780"/>
              <a:gd name="connsiteX63" fmla="*/ 2665266 w 3400443"/>
              <a:gd name="connsiteY63" fmla="*/ 138989 h 1406780"/>
              <a:gd name="connsiteX64" fmla="*/ 2760363 w 3400443"/>
              <a:gd name="connsiteY64" fmla="*/ 106071 h 1406780"/>
              <a:gd name="connsiteX65" fmla="*/ 3016395 w 3400443"/>
              <a:gd name="connsiteY65" fmla="*/ 62180 h 1406780"/>
              <a:gd name="connsiteX66" fmla="*/ 3100520 w 3400443"/>
              <a:gd name="connsiteY66" fmla="*/ 54864 h 1406780"/>
              <a:gd name="connsiteX67" fmla="*/ 2877406 w 3400443"/>
              <a:gd name="connsiteY67" fmla="*/ 91440 h 1406780"/>
              <a:gd name="connsiteX68" fmla="*/ 2705499 w 3400443"/>
              <a:gd name="connsiteY68" fmla="*/ 124359 h 1406780"/>
              <a:gd name="connsiteX69" fmla="*/ 2518962 w 3400443"/>
              <a:gd name="connsiteY69" fmla="*/ 208484 h 1406780"/>
              <a:gd name="connsiteX70" fmla="*/ 2365342 w 3400443"/>
              <a:gd name="connsiteY70" fmla="*/ 285293 h 1406780"/>
              <a:gd name="connsiteX71" fmla="*/ 2219038 w 3400443"/>
              <a:gd name="connsiteY71" fmla="*/ 405994 h 1406780"/>
              <a:gd name="connsiteX72" fmla="*/ 2094680 w 3400443"/>
              <a:gd name="connsiteY72" fmla="*/ 534010 h 1406780"/>
              <a:gd name="connsiteX73" fmla="*/ 2010555 w 3400443"/>
              <a:gd name="connsiteY73" fmla="*/ 610820 h 1406780"/>
              <a:gd name="connsiteX74" fmla="*/ 1933746 w 3400443"/>
              <a:gd name="connsiteY74" fmla="*/ 705917 h 1406780"/>
              <a:gd name="connsiteX75" fmla="*/ 1904485 w 3400443"/>
              <a:gd name="connsiteY75" fmla="*/ 775412 h 1406780"/>
              <a:gd name="connsiteX76" fmla="*/ 1948376 w 3400443"/>
              <a:gd name="connsiteY76" fmla="*/ 771754 h 1406780"/>
              <a:gd name="connsiteX77" fmla="*/ 2006898 w 3400443"/>
              <a:gd name="connsiteY77" fmla="*/ 749808 h 1406780"/>
              <a:gd name="connsiteX78" fmla="*/ 2054446 w 3400443"/>
              <a:gd name="connsiteY78" fmla="*/ 735178 h 1406780"/>
              <a:gd name="connsiteX79" fmla="*/ 2101995 w 3400443"/>
              <a:gd name="connsiteY79" fmla="*/ 724205 h 1406780"/>
              <a:gd name="connsiteX80" fmla="*/ 2270245 w 3400443"/>
              <a:gd name="connsiteY80" fmla="*/ 596189 h 1406780"/>
              <a:gd name="connsiteX81" fmla="*/ 2449467 w 3400443"/>
              <a:gd name="connsiteY81" fmla="*/ 446228 h 1406780"/>
              <a:gd name="connsiteX82" fmla="*/ 2632347 w 3400443"/>
              <a:gd name="connsiteY82" fmla="*/ 343815 h 1406780"/>
              <a:gd name="connsiteX83" fmla="*/ 2793282 w 3400443"/>
              <a:gd name="connsiteY83" fmla="*/ 270663 h 1406780"/>
              <a:gd name="connsiteX84" fmla="*/ 3078574 w 3400443"/>
              <a:gd name="connsiteY84" fmla="*/ 193853 h 1406780"/>
              <a:gd name="connsiteX85" fmla="*/ 3228536 w 3400443"/>
              <a:gd name="connsiteY85" fmla="*/ 142647 h 1406780"/>
              <a:gd name="connsiteX86" fmla="*/ 3400443 w 3400443"/>
              <a:gd name="connsiteY86" fmla="*/ 120701 h 1406780"/>
              <a:gd name="connsiteX87" fmla="*/ 3206590 w 3400443"/>
              <a:gd name="connsiteY87" fmla="*/ 149962 h 1406780"/>
              <a:gd name="connsiteX88" fmla="*/ 3023710 w 3400443"/>
              <a:gd name="connsiteY88" fmla="*/ 204826 h 1406780"/>
              <a:gd name="connsiteX89" fmla="*/ 2782309 w 3400443"/>
              <a:gd name="connsiteY89" fmla="*/ 274320 h 1406780"/>
              <a:gd name="connsiteX90" fmla="*/ 2445810 w 3400443"/>
              <a:gd name="connsiteY90" fmla="*/ 453543 h 1406780"/>
              <a:gd name="connsiteX91" fmla="*/ 2317794 w 3400443"/>
              <a:gd name="connsiteY91" fmla="*/ 552298 h 1406780"/>
              <a:gd name="connsiteX92" fmla="*/ 2211723 w 3400443"/>
              <a:gd name="connsiteY92" fmla="*/ 640080 h 1406780"/>
              <a:gd name="connsiteX93" fmla="*/ 2127598 w 3400443"/>
              <a:gd name="connsiteY93" fmla="*/ 716890 h 1406780"/>
              <a:gd name="connsiteX94" fmla="*/ 2017870 w 3400443"/>
              <a:gd name="connsiteY94" fmla="*/ 779069 h 1406780"/>
              <a:gd name="connsiteX95" fmla="*/ 1824018 w 3400443"/>
              <a:gd name="connsiteY95" fmla="*/ 921716 h 1406780"/>
              <a:gd name="connsiteX96" fmla="*/ 1557013 w 3400443"/>
              <a:gd name="connsiteY96" fmla="*/ 1170432 h 1406780"/>
              <a:gd name="connsiteX97" fmla="*/ 1235144 w 3400443"/>
              <a:gd name="connsiteY97" fmla="*/ 1400861 h 1406780"/>
              <a:gd name="connsiteX98" fmla="*/ 1069757 w 3400443"/>
              <a:gd name="connsiteY98" fmla="*/ 1403485 h 1406780"/>
              <a:gd name="connsiteX99" fmla="*/ 924248 w 3400443"/>
              <a:gd name="connsiteY99" fmla="*/ 1331367 h 1406780"/>
              <a:gd name="connsiteX100" fmla="*/ 690229 w 3400443"/>
              <a:gd name="connsiteY100" fmla="*/ 1181878 h 1406780"/>
              <a:gd name="connsiteX101" fmla="*/ 515816 w 3400443"/>
              <a:gd name="connsiteY101" fmla="*/ 1027786 h 1406780"/>
              <a:gd name="connsiteX102" fmla="*/ 457396 w 3400443"/>
              <a:gd name="connsiteY102" fmla="*/ 944812 h 1406780"/>
              <a:gd name="connsiteX103" fmla="*/ 355796 w 3400443"/>
              <a:gd name="connsiteY103" fmla="*/ 745845 h 1406780"/>
              <a:gd name="connsiteX104" fmla="*/ 181044 w 3400443"/>
              <a:gd name="connsiteY104" fmla="*/ 478943 h 1406780"/>
              <a:gd name="connsiteX105" fmla="*/ 131429 w 3400443"/>
              <a:gd name="connsiteY105" fmla="*/ 436812 h 1406780"/>
              <a:gd name="connsiteX106" fmla="*/ 298 w 3400443"/>
              <a:gd name="connsiteY106" fmla="*/ 190500 h 1406780"/>
              <a:gd name="connsiteX0" fmla="*/ 218 w 3400363"/>
              <a:gd name="connsiteY0" fmla="*/ 190500 h 1406780"/>
              <a:gd name="connsiteX1" fmla="*/ 171515 w 3400363"/>
              <a:gd name="connsiteY1" fmla="*/ 335687 h 1406780"/>
              <a:gd name="connsiteX2" fmla="*/ 290082 w 3400363"/>
              <a:gd name="connsiteY2" fmla="*/ 422352 h 1406780"/>
              <a:gd name="connsiteX3" fmla="*/ 348807 w 3400363"/>
              <a:gd name="connsiteY3" fmla="*/ 579628 h 1406780"/>
              <a:gd name="connsiteX4" fmla="*/ 480074 w 3400363"/>
              <a:gd name="connsiteY4" fmla="*/ 782117 h 1406780"/>
              <a:gd name="connsiteX5" fmla="*/ 642533 w 3400363"/>
              <a:gd name="connsiteY5" fmla="*/ 899770 h 1406780"/>
              <a:gd name="connsiteX6" fmla="*/ 744946 w 3400363"/>
              <a:gd name="connsiteY6" fmla="*/ 1053389 h 1406780"/>
              <a:gd name="connsiteX7" fmla="*/ 693977 w 3400363"/>
              <a:gd name="connsiteY7" fmla="*/ 822317 h 1406780"/>
              <a:gd name="connsiteX8" fmla="*/ 831204 w 3400363"/>
              <a:gd name="connsiteY8" fmla="*/ 1122341 h 1406780"/>
              <a:gd name="connsiteX9" fmla="*/ 953429 w 3400363"/>
              <a:gd name="connsiteY9" fmla="*/ 1276503 h 1406780"/>
              <a:gd name="connsiteX10" fmla="*/ 1004635 w 3400363"/>
              <a:gd name="connsiteY10" fmla="*/ 1294791 h 1406780"/>
              <a:gd name="connsiteX11" fmla="*/ 1052184 w 3400363"/>
              <a:gd name="connsiteY11" fmla="*/ 1313079 h 1406780"/>
              <a:gd name="connsiteX12" fmla="*/ 1081445 w 3400363"/>
              <a:gd name="connsiteY12" fmla="*/ 1309421 h 1406780"/>
              <a:gd name="connsiteX13" fmla="*/ 1118021 w 3400363"/>
              <a:gd name="connsiteY13" fmla="*/ 1287476 h 1406780"/>
              <a:gd name="connsiteX14" fmla="*/ 1172885 w 3400363"/>
              <a:gd name="connsiteY14" fmla="*/ 1269188 h 1406780"/>
              <a:gd name="connsiteX15" fmla="*/ 1220434 w 3400363"/>
              <a:gd name="connsiteY15" fmla="*/ 1236269 h 1406780"/>
              <a:gd name="connsiteX16" fmla="*/ 1267982 w 3400363"/>
              <a:gd name="connsiteY16" fmla="*/ 1188720 h 1406780"/>
              <a:gd name="connsiteX17" fmla="*/ 1516699 w 3400363"/>
              <a:gd name="connsiteY17" fmla="*/ 954634 h 1406780"/>
              <a:gd name="connsiteX18" fmla="*/ 1743470 w 3400363"/>
              <a:gd name="connsiteY18" fmla="*/ 720548 h 1406780"/>
              <a:gd name="connsiteX19" fmla="*/ 1882459 w 3400363"/>
              <a:gd name="connsiteY19" fmla="*/ 599847 h 1406780"/>
              <a:gd name="connsiteX20" fmla="*/ 1966584 w 3400363"/>
              <a:gd name="connsiteY20" fmla="*/ 541325 h 1406780"/>
              <a:gd name="connsiteX21" fmla="*/ 2036078 w 3400363"/>
              <a:gd name="connsiteY21" fmla="*/ 457200 h 1406780"/>
              <a:gd name="connsiteX22" fmla="*/ 2145806 w 3400363"/>
              <a:gd name="connsiteY22" fmla="*/ 340157 h 1406780"/>
              <a:gd name="connsiteX23" fmla="*/ 2288453 w 3400363"/>
              <a:gd name="connsiteY23" fmla="*/ 215799 h 1406780"/>
              <a:gd name="connsiteX24" fmla="*/ 2420126 w 3400363"/>
              <a:gd name="connsiteY24" fmla="*/ 135332 h 1406780"/>
              <a:gd name="connsiteX25" fmla="*/ 2573746 w 3400363"/>
              <a:gd name="connsiteY25" fmla="*/ 65837 h 1406780"/>
              <a:gd name="connsiteX26" fmla="*/ 2705419 w 3400363"/>
              <a:gd name="connsiteY26" fmla="*/ 32919 h 1406780"/>
              <a:gd name="connsiteX27" fmla="*/ 2837093 w 3400363"/>
              <a:gd name="connsiteY27" fmla="*/ 0 h 1406780"/>
              <a:gd name="connsiteX28" fmla="*/ 2533512 w 3400363"/>
              <a:gd name="connsiteY28" fmla="*/ 76810 h 1406780"/>
              <a:gd name="connsiteX29" fmla="*/ 2328686 w 3400363"/>
              <a:gd name="connsiteY29" fmla="*/ 208484 h 1406780"/>
              <a:gd name="connsiteX30" fmla="*/ 2120203 w 3400363"/>
              <a:gd name="connsiteY30" fmla="*/ 373076 h 1406780"/>
              <a:gd name="connsiteX31" fmla="*/ 1966584 w 3400363"/>
              <a:gd name="connsiteY31" fmla="*/ 544983 h 1406780"/>
              <a:gd name="connsiteX32" fmla="*/ 1831253 w 3400363"/>
              <a:gd name="connsiteY32" fmla="*/ 647396 h 1406780"/>
              <a:gd name="connsiteX33" fmla="*/ 1944638 w 3400363"/>
              <a:gd name="connsiteY33" fmla="*/ 574244 h 1406780"/>
              <a:gd name="connsiteX34" fmla="*/ 1878802 w 3400363"/>
              <a:gd name="connsiteY34" fmla="*/ 654711 h 1406780"/>
              <a:gd name="connsiteX35" fmla="*/ 1772731 w 3400363"/>
              <a:gd name="connsiteY35" fmla="*/ 753466 h 1406780"/>
              <a:gd name="connsiteX36" fmla="*/ 1684949 w 3400363"/>
              <a:gd name="connsiteY36" fmla="*/ 830276 h 1406780"/>
              <a:gd name="connsiteX37" fmla="*/ 1586194 w 3400363"/>
              <a:gd name="connsiteY37" fmla="*/ 925373 h 1406780"/>
              <a:gd name="connsiteX38" fmla="*/ 1505726 w 3400363"/>
              <a:gd name="connsiteY38" fmla="*/ 1005840 h 1406780"/>
              <a:gd name="connsiteX39" fmla="*/ 1480123 w 3400363"/>
              <a:gd name="connsiteY39" fmla="*/ 1024128 h 1406780"/>
              <a:gd name="connsiteX40" fmla="*/ 1436232 w 3400363"/>
              <a:gd name="connsiteY40" fmla="*/ 1068020 h 1406780"/>
              <a:gd name="connsiteX41" fmla="*/ 1388683 w 3400363"/>
              <a:gd name="connsiteY41" fmla="*/ 1115568 h 1406780"/>
              <a:gd name="connsiteX42" fmla="*/ 1315531 w 3400363"/>
              <a:gd name="connsiteY42" fmla="*/ 1181405 h 1406780"/>
              <a:gd name="connsiteX43" fmla="*/ 1267982 w 3400363"/>
              <a:gd name="connsiteY43" fmla="*/ 1214324 h 1406780"/>
              <a:gd name="connsiteX44" fmla="*/ 1235064 w 3400363"/>
              <a:gd name="connsiteY44" fmla="*/ 1272845 h 1406780"/>
              <a:gd name="connsiteX45" fmla="*/ 1231406 w 3400363"/>
              <a:gd name="connsiteY45" fmla="*/ 1276503 h 1406780"/>
              <a:gd name="connsiteX46" fmla="*/ 1231406 w 3400363"/>
              <a:gd name="connsiteY46" fmla="*/ 1283818 h 1406780"/>
              <a:gd name="connsiteX47" fmla="*/ 1275298 w 3400363"/>
              <a:gd name="connsiteY47" fmla="*/ 1265530 h 1406780"/>
              <a:gd name="connsiteX48" fmla="*/ 1304558 w 3400363"/>
              <a:gd name="connsiteY48" fmla="*/ 1250900 h 1406780"/>
              <a:gd name="connsiteX49" fmla="*/ 1366738 w 3400363"/>
              <a:gd name="connsiteY49" fmla="*/ 1225296 h 1406780"/>
              <a:gd name="connsiteX50" fmla="*/ 1443547 w 3400363"/>
              <a:gd name="connsiteY50" fmla="*/ 1174090 h 1406780"/>
              <a:gd name="connsiteX51" fmla="*/ 1498411 w 3400363"/>
              <a:gd name="connsiteY51" fmla="*/ 1130199 h 1406780"/>
              <a:gd name="connsiteX52" fmla="*/ 1564248 w 3400363"/>
              <a:gd name="connsiteY52" fmla="*/ 1078992 h 1406780"/>
              <a:gd name="connsiteX53" fmla="*/ 1619112 w 3400363"/>
              <a:gd name="connsiteY53" fmla="*/ 1016813 h 1406780"/>
              <a:gd name="connsiteX54" fmla="*/ 1692264 w 3400363"/>
              <a:gd name="connsiteY54" fmla="*/ 950976 h 1406780"/>
              <a:gd name="connsiteX55" fmla="*/ 1747128 w 3400363"/>
              <a:gd name="connsiteY55" fmla="*/ 892455 h 1406780"/>
              <a:gd name="connsiteX56" fmla="*/ 1856856 w 3400363"/>
              <a:gd name="connsiteY56" fmla="*/ 804672 h 1406780"/>
              <a:gd name="connsiteX57" fmla="*/ 1897090 w 3400363"/>
              <a:gd name="connsiteY57" fmla="*/ 775412 h 1406780"/>
              <a:gd name="connsiteX58" fmla="*/ 1995845 w 3400363"/>
              <a:gd name="connsiteY58" fmla="*/ 625450 h 1406780"/>
              <a:gd name="connsiteX59" fmla="*/ 2087285 w 3400363"/>
              <a:gd name="connsiteY59" fmla="*/ 530352 h 1406780"/>
              <a:gd name="connsiteX60" fmla="*/ 2200670 w 3400363"/>
              <a:gd name="connsiteY60" fmla="*/ 420624 h 1406780"/>
              <a:gd name="connsiteX61" fmla="*/ 2332344 w 3400363"/>
              <a:gd name="connsiteY61" fmla="*/ 303581 h 1406780"/>
              <a:gd name="connsiteX62" fmla="*/ 2464018 w 3400363"/>
              <a:gd name="connsiteY62" fmla="*/ 219456 h 1406780"/>
              <a:gd name="connsiteX63" fmla="*/ 2665186 w 3400363"/>
              <a:gd name="connsiteY63" fmla="*/ 138989 h 1406780"/>
              <a:gd name="connsiteX64" fmla="*/ 2760283 w 3400363"/>
              <a:gd name="connsiteY64" fmla="*/ 106071 h 1406780"/>
              <a:gd name="connsiteX65" fmla="*/ 3016315 w 3400363"/>
              <a:gd name="connsiteY65" fmla="*/ 62180 h 1406780"/>
              <a:gd name="connsiteX66" fmla="*/ 3100440 w 3400363"/>
              <a:gd name="connsiteY66" fmla="*/ 54864 h 1406780"/>
              <a:gd name="connsiteX67" fmla="*/ 2877326 w 3400363"/>
              <a:gd name="connsiteY67" fmla="*/ 91440 h 1406780"/>
              <a:gd name="connsiteX68" fmla="*/ 2705419 w 3400363"/>
              <a:gd name="connsiteY68" fmla="*/ 124359 h 1406780"/>
              <a:gd name="connsiteX69" fmla="*/ 2518882 w 3400363"/>
              <a:gd name="connsiteY69" fmla="*/ 208484 h 1406780"/>
              <a:gd name="connsiteX70" fmla="*/ 2365262 w 3400363"/>
              <a:gd name="connsiteY70" fmla="*/ 285293 h 1406780"/>
              <a:gd name="connsiteX71" fmla="*/ 2218958 w 3400363"/>
              <a:gd name="connsiteY71" fmla="*/ 405994 h 1406780"/>
              <a:gd name="connsiteX72" fmla="*/ 2094600 w 3400363"/>
              <a:gd name="connsiteY72" fmla="*/ 534010 h 1406780"/>
              <a:gd name="connsiteX73" fmla="*/ 2010475 w 3400363"/>
              <a:gd name="connsiteY73" fmla="*/ 610820 h 1406780"/>
              <a:gd name="connsiteX74" fmla="*/ 1933666 w 3400363"/>
              <a:gd name="connsiteY74" fmla="*/ 705917 h 1406780"/>
              <a:gd name="connsiteX75" fmla="*/ 1904405 w 3400363"/>
              <a:gd name="connsiteY75" fmla="*/ 775412 h 1406780"/>
              <a:gd name="connsiteX76" fmla="*/ 1948296 w 3400363"/>
              <a:gd name="connsiteY76" fmla="*/ 771754 h 1406780"/>
              <a:gd name="connsiteX77" fmla="*/ 2006818 w 3400363"/>
              <a:gd name="connsiteY77" fmla="*/ 749808 h 1406780"/>
              <a:gd name="connsiteX78" fmla="*/ 2054366 w 3400363"/>
              <a:gd name="connsiteY78" fmla="*/ 735178 h 1406780"/>
              <a:gd name="connsiteX79" fmla="*/ 2101915 w 3400363"/>
              <a:gd name="connsiteY79" fmla="*/ 724205 h 1406780"/>
              <a:gd name="connsiteX80" fmla="*/ 2270165 w 3400363"/>
              <a:gd name="connsiteY80" fmla="*/ 596189 h 1406780"/>
              <a:gd name="connsiteX81" fmla="*/ 2449387 w 3400363"/>
              <a:gd name="connsiteY81" fmla="*/ 446228 h 1406780"/>
              <a:gd name="connsiteX82" fmla="*/ 2632267 w 3400363"/>
              <a:gd name="connsiteY82" fmla="*/ 343815 h 1406780"/>
              <a:gd name="connsiteX83" fmla="*/ 2793202 w 3400363"/>
              <a:gd name="connsiteY83" fmla="*/ 270663 h 1406780"/>
              <a:gd name="connsiteX84" fmla="*/ 3078494 w 3400363"/>
              <a:gd name="connsiteY84" fmla="*/ 193853 h 1406780"/>
              <a:gd name="connsiteX85" fmla="*/ 3228456 w 3400363"/>
              <a:gd name="connsiteY85" fmla="*/ 142647 h 1406780"/>
              <a:gd name="connsiteX86" fmla="*/ 3400363 w 3400363"/>
              <a:gd name="connsiteY86" fmla="*/ 120701 h 1406780"/>
              <a:gd name="connsiteX87" fmla="*/ 3206510 w 3400363"/>
              <a:gd name="connsiteY87" fmla="*/ 149962 h 1406780"/>
              <a:gd name="connsiteX88" fmla="*/ 3023630 w 3400363"/>
              <a:gd name="connsiteY88" fmla="*/ 204826 h 1406780"/>
              <a:gd name="connsiteX89" fmla="*/ 2782229 w 3400363"/>
              <a:gd name="connsiteY89" fmla="*/ 274320 h 1406780"/>
              <a:gd name="connsiteX90" fmla="*/ 2445730 w 3400363"/>
              <a:gd name="connsiteY90" fmla="*/ 453543 h 1406780"/>
              <a:gd name="connsiteX91" fmla="*/ 2317714 w 3400363"/>
              <a:gd name="connsiteY91" fmla="*/ 552298 h 1406780"/>
              <a:gd name="connsiteX92" fmla="*/ 2211643 w 3400363"/>
              <a:gd name="connsiteY92" fmla="*/ 640080 h 1406780"/>
              <a:gd name="connsiteX93" fmla="*/ 2127518 w 3400363"/>
              <a:gd name="connsiteY93" fmla="*/ 716890 h 1406780"/>
              <a:gd name="connsiteX94" fmla="*/ 2017790 w 3400363"/>
              <a:gd name="connsiteY94" fmla="*/ 779069 h 1406780"/>
              <a:gd name="connsiteX95" fmla="*/ 1823938 w 3400363"/>
              <a:gd name="connsiteY95" fmla="*/ 921716 h 1406780"/>
              <a:gd name="connsiteX96" fmla="*/ 1556933 w 3400363"/>
              <a:gd name="connsiteY96" fmla="*/ 1170432 h 1406780"/>
              <a:gd name="connsiteX97" fmla="*/ 1235064 w 3400363"/>
              <a:gd name="connsiteY97" fmla="*/ 1400861 h 1406780"/>
              <a:gd name="connsiteX98" fmla="*/ 1069677 w 3400363"/>
              <a:gd name="connsiteY98" fmla="*/ 1403485 h 1406780"/>
              <a:gd name="connsiteX99" fmla="*/ 924168 w 3400363"/>
              <a:gd name="connsiteY99" fmla="*/ 1331367 h 1406780"/>
              <a:gd name="connsiteX100" fmla="*/ 690149 w 3400363"/>
              <a:gd name="connsiteY100" fmla="*/ 1181878 h 1406780"/>
              <a:gd name="connsiteX101" fmla="*/ 515736 w 3400363"/>
              <a:gd name="connsiteY101" fmla="*/ 1027786 h 1406780"/>
              <a:gd name="connsiteX102" fmla="*/ 457316 w 3400363"/>
              <a:gd name="connsiteY102" fmla="*/ 944812 h 1406780"/>
              <a:gd name="connsiteX103" fmla="*/ 355716 w 3400363"/>
              <a:gd name="connsiteY103" fmla="*/ 745845 h 1406780"/>
              <a:gd name="connsiteX104" fmla="*/ 180964 w 3400363"/>
              <a:gd name="connsiteY104" fmla="*/ 478943 h 1406780"/>
              <a:gd name="connsiteX105" fmla="*/ 173682 w 3400363"/>
              <a:gd name="connsiteY105" fmla="*/ 407178 h 1406780"/>
              <a:gd name="connsiteX106" fmla="*/ 218 w 3400363"/>
              <a:gd name="connsiteY106" fmla="*/ 190500 h 1406780"/>
              <a:gd name="connsiteX0" fmla="*/ 310 w 3400455"/>
              <a:gd name="connsiteY0" fmla="*/ 190500 h 1406780"/>
              <a:gd name="connsiteX1" fmla="*/ 171607 w 3400455"/>
              <a:gd name="connsiteY1" fmla="*/ 335687 h 1406780"/>
              <a:gd name="connsiteX2" fmla="*/ 290174 w 3400455"/>
              <a:gd name="connsiteY2" fmla="*/ 422352 h 1406780"/>
              <a:gd name="connsiteX3" fmla="*/ 348899 w 3400455"/>
              <a:gd name="connsiteY3" fmla="*/ 579628 h 1406780"/>
              <a:gd name="connsiteX4" fmla="*/ 480166 w 3400455"/>
              <a:gd name="connsiteY4" fmla="*/ 782117 h 1406780"/>
              <a:gd name="connsiteX5" fmla="*/ 642625 w 3400455"/>
              <a:gd name="connsiteY5" fmla="*/ 899770 h 1406780"/>
              <a:gd name="connsiteX6" fmla="*/ 745038 w 3400455"/>
              <a:gd name="connsiteY6" fmla="*/ 1053389 h 1406780"/>
              <a:gd name="connsiteX7" fmla="*/ 694069 w 3400455"/>
              <a:gd name="connsiteY7" fmla="*/ 822317 h 1406780"/>
              <a:gd name="connsiteX8" fmla="*/ 831296 w 3400455"/>
              <a:gd name="connsiteY8" fmla="*/ 1122341 h 1406780"/>
              <a:gd name="connsiteX9" fmla="*/ 953521 w 3400455"/>
              <a:gd name="connsiteY9" fmla="*/ 1276503 h 1406780"/>
              <a:gd name="connsiteX10" fmla="*/ 1004727 w 3400455"/>
              <a:gd name="connsiteY10" fmla="*/ 1294791 h 1406780"/>
              <a:gd name="connsiteX11" fmla="*/ 1052276 w 3400455"/>
              <a:gd name="connsiteY11" fmla="*/ 1313079 h 1406780"/>
              <a:gd name="connsiteX12" fmla="*/ 1081537 w 3400455"/>
              <a:gd name="connsiteY12" fmla="*/ 1309421 h 1406780"/>
              <a:gd name="connsiteX13" fmla="*/ 1118113 w 3400455"/>
              <a:gd name="connsiteY13" fmla="*/ 1287476 h 1406780"/>
              <a:gd name="connsiteX14" fmla="*/ 1172977 w 3400455"/>
              <a:gd name="connsiteY14" fmla="*/ 1269188 h 1406780"/>
              <a:gd name="connsiteX15" fmla="*/ 1220526 w 3400455"/>
              <a:gd name="connsiteY15" fmla="*/ 1236269 h 1406780"/>
              <a:gd name="connsiteX16" fmla="*/ 1268074 w 3400455"/>
              <a:gd name="connsiteY16" fmla="*/ 1188720 h 1406780"/>
              <a:gd name="connsiteX17" fmla="*/ 1516791 w 3400455"/>
              <a:gd name="connsiteY17" fmla="*/ 954634 h 1406780"/>
              <a:gd name="connsiteX18" fmla="*/ 1743562 w 3400455"/>
              <a:gd name="connsiteY18" fmla="*/ 720548 h 1406780"/>
              <a:gd name="connsiteX19" fmla="*/ 1882551 w 3400455"/>
              <a:gd name="connsiteY19" fmla="*/ 599847 h 1406780"/>
              <a:gd name="connsiteX20" fmla="*/ 1966676 w 3400455"/>
              <a:gd name="connsiteY20" fmla="*/ 541325 h 1406780"/>
              <a:gd name="connsiteX21" fmla="*/ 2036170 w 3400455"/>
              <a:gd name="connsiteY21" fmla="*/ 457200 h 1406780"/>
              <a:gd name="connsiteX22" fmla="*/ 2145898 w 3400455"/>
              <a:gd name="connsiteY22" fmla="*/ 340157 h 1406780"/>
              <a:gd name="connsiteX23" fmla="*/ 2288545 w 3400455"/>
              <a:gd name="connsiteY23" fmla="*/ 215799 h 1406780"/>
              <a:gd name="connsiteX24" fmla="*/ 2420218 w 3400455"/>
              <a:gd name="connsiteY24" fmla="*/ 135332 h 1406780"/>
              <a:gd name="connsiteX25" fmla="*/ 2573838 w 3400455"/>
              <a:gd name="connsiteY25" fmla="*/ 65837 h 1406780"/>
              <a:gd name="connsiteX26" fmla="*/ 2705511 w 3400455"/>
              <a:gd name="connsiteY26" fmla="*/ 32919 h 1406780"/>
              <a:gd name="connsiteX27" fmla="*/ 2837185 w 3400455"/>
              <a:gd name="connsiteY27" fmla="*/ 0 h 1406780"/>
              <a:gd name="connsiteX28" fmla="*/ 2533604 w 3400455"/>
              <a:gd name="connsiteY28" fmla="*/ 76810 h 1406780"/>
              <a:gd name="connsiteX29" fmla="*/ 2328778 w 3400455"/>
              <a:gd name="connsiteY29" fmla="*/ 208484 h 1406780"/>
              <a:gd name="connsiteX30" fmla="*/ 2120295 w 3400455"/>
              <a:gd name="connsiteY30" fmla="*/ 373076 h 1406780"/>
              <a:gd name="connsiteX31" fmla="*/ 1966676 w 3400455"/>
              <a:gd name="connsiteY31" fmla="*/ 544983 h 1406780"/>
              <a:gd name="connsiteX32" fmla="*/ 1831345 w 3400455"/>
              <a:gd name="connsiteY32" fmla="*/ 647396 h 1406780"/>
              <a:gd name="connsiteX33" fmla="*/ 1944730 w 3400455"/>
              <a:gd name="connsiteY33" fmla="*/ 574244 h 1406780"/>
              <a:gd name="connsiteX34" fmla="*/ 1878894 w 3400455"/>
              <a:gd name="connsiteY34" fmla="*/ 654711 h 1406780"/>
              <a:gd name="connsiteX35" fmla="*/ 1772823 w 3400455"/>
              <a:gd name="connsiteY35" fmla="*/ 753466 h 1406780"/>
              <a:gd name="connsiteX36" fmla="*/ 1685041 w 3400455"/>
              <a:gd name="connsiteY36" fmla="*/ 830276 h 1406780"/>
              <a:gd name="connsiteX37" fmla="*/ 1586286 w 3400455"/>
              <a:gd name="connsiteY37" fmla="*/ 925373 h 1406780"/>
              <a:gd name="connsiteX38" fmla="*/ 1505818 w 3400455"/>
              <a:gd name="connsiteY38" fmla="*/ 1005840 h 1406780"/>
              <a:gd name="connsiteX39" fmla="*/ 1480215 w 3400455"/>
              <a:gd name="connsiteY39" fmla="*/ 1024128 h 1406780"/>
              <a:gd name="connsiteX40" fmla="*/ 1436324 w 3400455"/>
              <a:gd name="connsiteY40" fmla="*/ 1068020 h 1406780"/>
              <a:gd name="connsiteX41" fmla="*/ 1388775 w 3400455"/>
              <a:gd name="connsiteY41" fmla="*/ 1115568 h 1406780"/>
              <a:gd name="connsiteX42" fmla="*/ 1315623 w 3400455"/>
              <a:gd name="connsiteY42" fmla="*/ 1181405 h 1406780"/>
              <a:gd name="connsiteX43" fmla="*/ 1268074 w 3400455"/>
              <a:gd name="connsiteY43" fmla="*/ 1214324 h 1406780"/>
              <a:gd name="connsiteX44" fmla="*/ 1235156 w 3400455"/>
              <a:gd name="connsiteY44" fmla="*/ 1272845 h 1406780"/>
              <a:gd name="connsiteX45" fmla="*/ 1231498 w 3400455"/>
              <a:gd name="connsiteY45" fmla="*/ 1276503 h 1406780"/>
              <a:gd name="connsiteX46" fmla="*/ 1231498 w 3400455"/>
              <a:gd name="connsiteY46" fmla="*/ 1283818 h 1406780"/>
              <a:gd name="connsiteX47" fmla="*/ 1275390 w 3400455"/>
              <a:gd name="connsiteY47" fmla="*/ 1265530 h 1406780"/>
              <a:gd name="connsiteX48" fmla="*/ 1304650 w 3400455"/>
              <a:gd name="connsiteY48" fmla="*/ 1250900 h 1406780"/>
              <a:gd name="connsiteX49" fmla="*/ 1366830 w 3400455"/>
              <a:gd name="connsiteY49" fmla="*/ 1225296 h 1406780"/>
              <a:gd name="connsiteX50" fmla="*/ 1443639 w 3400455"/>
              <a:gd name="connsiteY50" fmla="*/ 1174090 h 1406780"/>
              <a:gd name="connsiteX51" fmla="*/ 1498503 w 3400455"/>
              <a:gd name="connsiteY51" fmla="*/ 1130199 h 1406780"/>
              <a:gd name="connsiteX52" fmla="*/ 1564340 w 3400455"/>
              <a:gd name="connsiteY52" fmla="*/ 1078992 h 1406780"/>
              <a:gd name="connsiteX53" fmla="*/ 1619204 w 3400455"/>
              <a:gd name="connsiteY53" fmla="*/ 1016813 h 1406780"/>
              <a:gd name="connsiteX54" fmla="*/ 1692356 w 3400455"/>
              <a:gd name="connsiteY54" fmla="*/ 950976 h 1406780"/>
              <a:gd name="connsiteX55" fmla="*/ 1747220 w 3400455"/>
              <a:gd name="connsiteY55" fmla="*/ 892455 h 1406780"/>
              <a:gd name="connsiteX56" fmla="*/ 1856948 w 3400455"/>
              <a:gd name="connsiteY56" fmla="*/ 804672 h 1406780"/>
              <a:gd name="connsiteX57" fmla="*/ 1897182 w 3400455"/>
              <a:gd name="connsiteY57" fmla="*/ 775412 h 1406780"/>
              <a:gd name="connsiteX58" fmla="*/ 1995937 w 3400455"/>
              <a:gd name="connsiteY58" fmla="*/ 625450 h 1406780"/>
              <a:gd name="connsiteX59" fmla="*/ 2087377 w 3400455"/>
              <a:gd name="connsiteY59" fmla="*/ 530352 h 1406780"/>
              <a:gd name="connsiteX60" fmla="*/ 2200762 w 3400455"/>
              <a:gd name="connsiteY60" fmla="*/ 420624 h 1406780"/>
              <a:gd name="connsiteX61" fmla="*/ 2332436 w 3400455"/>
              <a:gd name="connsiteY61" fmla="*/ 303581 h 1406780"/>
              <a:gd name="connsiteX62" fmla="*/ 2464110 w 3400455"/>
              <a:gd name="connsiteY62" fmla="*/ 219456 h 1406780"/>
              <a:gd name="connsiteX63" fmla="*/ 2665278 w 3400455"/>
              <a:gd name="connsiteY63" fmla="*/ 138989 h 1406780"/>
              <a:gd name="connsiteX64" fmla="*/ 2760375 w 3400455"/>
              <a:gd name="connsiteY64" fmla="*/ 106071 h 1406780"/>
              <a:gd name="connsiteX65" fmla="*/ 3016407 w 3400455"/>
              <a:gd name="connsiteY65" fmla="*/ 62180 h 1406780"/>
              <a:gd name="connsiteX66" fmla="*/ 3100532 w 3400455"/>
              <a:gd name="connsiteY66" fmla="*/ 54864 h 1406780"/>
              <a:gd name="connsiteX67" fmla="*/ 2877418 w 3400455"/>
              <a:gd name="connsiteY67" fmla="*/ 91440 h 1406780"/>
              <a:gd name="connsiteX68" fmla="*/ 2705511 w 3400455"/>
              <a:gd name="connsiteY68" fmla="*/ 124359 h 1406780"/>
              <a:gd name="connsiteX69" fmla="*/ 2518974 w 3400455"/>
              <a:gd name="connsiteY69" fmla="*/ 208484 h 1406780"/>
              <a:gd name="connsiteX70" fmla="*/ 2365354 w 3400455"/>
              <a:gd name="connsiteY70" fmla="*/ 285293 h 1406780"/>
              <a:gd name="connsiteX71" fmla="*/ 2219050 w 3400455"/>
              <a:gd name="connsiteY71" fmla="*/ 405994 h 1406780"/>
              <a:gd name="connsiteX72" fmla="*/ 2094692 w 3400455"/>
              <a:gd name="connsiteY72" fmla="*/ 534010 h 1406780"/>
              <a:gd name="connsiteX73" fmla="*/ 2010567 w 3400455"/>
              <a:gd name="connsiteY73" fmla="*/ 610820 h 1406780"/>
              <a:gd name="connsiteX74" fmla="*/ 1933758 w 3400455"/>
              <a:gd name="connsiteY74" fmla="*/ 705917 h 1406780"/>
              <a:gd name="connsiteX75" fmla="*/ 1904497 w 3400455"/>
              <a:gd name="connsiteY75" fmla="*/ 775412 h 1406780"/>
              <a:gd name="connsiteX76" fmla="*/ 1948388 w 3400455"/>
              <a:gd name="connsiteY76" fmla="*/ 771754 h 1406780"/>
              <a:gd name="connsiteX77" fmla="*/ 2006910 w 3400455"/>
              <a:gd name="connsiteY77" fmla="*/ 749808 h 1406780"/>
              <a:gd name="connsiteX78" fmla="*/ 2054458 w 3400455"/>
              <a:gd name="connsiteY78" fmla="*/ 735178 h 1406780"/>
              <a:gd name="connsiteX79" fmla="*/ 2102007 w 3400455"/>
              <a:gd name="connsiteY79" fmla="*/ 724205 h 1406780"/>
              <a:gd name="connsiteX80" fmla="*/ 2270257 w 3400455"/>
              <a:gd name="connsiteY80" fmla="*/ 596189 h 1406780"/>
              <a:gd name="connsiteX81" fmla="*/ 2449479 w 3400455"/>
              <a:gd name="connsiteY81" fmla="*/ 446228 h 1406780"/>
              <a:gd name="connsiteX82" fmla="*/ 2632359 w 3400455"/>
              <a:gd name="connsiteY82" fmla="*/ 343815 h 1406780"/>
              <a:gd name="connsiteX83" fmla="*/ 2793294 w 3400455"/>
              <a:gd name="connsiteY83" fmla="*/ 270663 h 1406780"/>
              <a:gd name="connsiteX84" fmla="*/ 3078586 w 3400455"/>
              <a:gd name="connsiteY84" fmla="*/ 193853 h 1406780"/>
              <a:gd name="connsiteX85" fmla="*/ 3228548 w 3400455"/>
              <a:gd name="connsiteY85" fmla="*/ 142647 h 1406780"/>
              <a:gd name="connsiteX86" fmla="*/ 3400455 w 3400455"/>
              <a:gd name="connsiteY86" fmla="*/ 120701 h 1406780"/>
              <a:gd name="connsiteX87" fmla="*/ 3206602 w 3400455"/>
              <a:gd name="connsiteY87" fmla="*/ 149962 h 1406780"/>
              <a:gd name="connsiteX88" fmla="*/ 3023722 w 3400455"/>
              <a:gd name="connsiteY88" fmla="*/ 204826 h 1406780"/>
              <a:gd name="connsiteX89" fmla="*/ 2782321 w 3400455"/>
              <a:gd name="connsiteY89" fmla="*/ 274320 h 1406780"/>
              <a:gd name="connsiteX90" fmla="*/ 2445822 w 3400455"/>
              <a:gd name="connsiteY90" fmla="*/ 453543 h 1406780"/>
              <a:gd name="connsiteX91" fmla="*/ 2317806 w 3400455"/>
              <a:gd name="connsiteY91" fmla="*/ 552298 h 1406780"/>
              <a:gd name="connsiteX92" fmla="*/ 2211735 w 3400455"/>
              <a:gd name="connsiteY92" fmla="*/ 640080 h 1406780"/>
              <a:gd name="connsiteX93" fmla="*/ 2127610 w 3400455"/>
              <a:gd name="connsiteY93" fmla="*/ 716890 h 1406780"/>
              <a:gd name="connsiteX94" fmla="*/ 2017882 w 3400455"/>
              <a:gd name="connsiteY94" fmla="*/ 779069 h 1406780"/>
              <a:gd name="connsiteX95" fmla="*/ 1824030 w 3400455"/>
              <a:gd name="connsiteY95" fmla="*/ 921716 h 1406780"/>
              <a:gd name="connsiteX96" fmla="*/ 1557025 w 3400455"/>
              <a:gd name="connsiteY96" fmla="*/ 1170432 h 1406780"/>
              <a:gd name="connsiteX97" fmla="*/ 1235156 w 3400455"/>
              <a:gd name="connsiteY97" fmla="*/ 1400861 h 1406780"/>
              <a:gd name="connsiteX98" fmla="*/ 1069769 w 3400455"/>
              <a:gd name="connsiteY98" fmla="*/ 1403485 h 1406780"/>
              <a:gd name="connsiteX99" fmla="*/ 924260 w 3400455"/>
              <a:gd name="connsiteY99" fmla="*/ 1331367 h 1406780"/>
              <a:gd name="connsiteX100" fmla="*/ 690241 w 3400455"/>
              <a:gd name="connsiteY100" fmla="*/ 1181878 h 1406780"/>
              <a:gd name="connsiteX101" fmla="*/ 515828 w 3400455"/>
              <a:gd name="connsiteY101" fmla="*/ 1027786 h 1406780"/>
              <a:gd name="connsiteX102" fmla="*/ 457408 w 3400455"/>
              <a:gd name="connsiteY102" fmla="*/ 944812 h 1406780"/>
              <a:gd name="connsiteX103" fmla="*/ 355808 w 3400455"/>
              <a:gd name="connsiteY103" fmla="*/ 745845 h 1406780"/>
              <a:gd name="connsiteX104" fmla="*/ 181056 w 3400455"/>
              <a:gd name="connsiteY104" fmla="*/ 478943 h 1406780"/>
              <a:gd name="connsiteX105" fmla="*/ 127208 w 3400455"/>
              <a:gd name="connsiteY105" fmla="*/ 411411 h 1406780"/>
              <a:gd name="connsiteX106" fmla="*/ 310 w 3400455"/>
              <a:gd name="connsiteY106" fmla="*/ 190500 h 1406780"/>
              <a:gd name="connsiteX0" fmla="*/ 782 w 3400927"/>
              <a:gd name="connsiteY0" fmla="*/ 190500 h 1406780"/>
              <a:gd name="connsiteX1" fmla="*/ 172079 w 3400927"/>
              <a:gd name="connsiteY1" fmla="*/ 335687 h 1406780"/>
              <a:gd name="connsiteX2" fmla="*/ 290646 w 3400927"/>
              <a:gd name="connsiteY2" fmla="*/ 422352 h 1406780"/>
              <a:gd name="connsiteX3" fmla="*/ 349371 w 3400927"/>
              <a:gd name="connsiteY3" fmla="*/ 579628 h 1406780"/>
              <a:gd name="connsiteX4" fmla="*/ 480638 w 3400927"/>
              <a:gd name="connsiteY4" fmla="*/ 782117 h 1406780"/>
              <a:gd name="connsiteX5" fmla="*/ 643097 w 3400927"/>
              <a:gd name="connsiteY5" fmla="*/ 899770 h 1406780"/>
              <a:gd name="connsiteX6" fmla="*/ 745510 w 3400927"/>
              <a:gd name="connsiteY6" fmla="*/ 1053389 h 1406780"/>
              <a:gd name="connsiteX7" fmla="*/ 694541 w 3400927"/>
              <a:gd name="connsiteY7" fmla="*/ 822317 h 1406780"/>
              <a:gd name="connsiteX8" fmla="*/ 831768 w 3400927"/>
              <a:gd name="connsiteY8" fmla="*/ 1122341 h 1406780"/>
              <a:gd name="connsiteX9" fmla="*/ 953993 w 3400927"/>
              <a:gd name="connsiteY9" fmla="*/ 1276503 h 1406780"/>
              <a:gd name="connsiteX10" fmla="*/ 1005199 w 3400927"/>
              <a:gd name="connsiteY10" fmla="*/ 1294791 h 1406780"/>
              <a:gd name="connsiteX11" fmla="*/ 1052748 w 3400927"/>
              <a:gd name="connsiteY11" fmla="*/ 1313079 h 1406780"/>
              <a:gd name="connsiteX12" fmla="*/ 1082009 w 3400927"/>
              <a:gd name="connsiteY12" fmla="*/ 1309421 h 1406780"/>
              <a:gd name="connsiteX13" fmla="*/ 1118585 w 3400927"/>
              <a:gd name="connsiteY13" fmla="*/ 1287476 h 1406780"/>
              <a:gd name="connsiteX14" fmla="*/ 1173449 w 3400927"/>
              <a:gd name="connsiteY14" fmla="*/ 1269188 h 1406780"/>
              <a:gd name="connsiteX15" fmla="*/ 1220998 w 3400927"/>
              <a:gd name="connsiteY15" fmla="*/ 1236269 h 1406780"/>
              <a:gd name="connsiteX16" fmla="*/ 1268546 w 3400927"/>
              <a:gd name="connsiteY16" fmla="*/ 1188720 h 1406780"/>
              <a:gd name="connsiteX17" fmla="*/ 1517263 w 3400927"/>
              <a:gd name="connsiteY17" fmla="*/ 954634 h 1406780"/>
              <a:gd name="connsiteX18" fmla="*/ 1744034 w 3400927"/>
              <a:gd name="connsiteY18" fmla="*/ 720548 h 1406780"/>
              <a:gd name="connsiteX19" fmla="*/ 1883023 w 3400927"/>
              <a:gd name="connsiteY19" fmla="*/ 599847 h 1406780"/>
              <a:gd name="connsiteX20" fmla="*/ 1967148 w 3400927"/>
              <a:gd name="connsiteY20" fmla="*/ 541325 h 1406780"/>
              <a:gd name="connsiteX21" fmla="*/ 2036642 w 3400927"/>
              <a:gd name="connsiteY21" fmla="*/ 457200 h 1406780"/>
              <a:gd name="connsiteX22" fmla="*/ 2146370 w 3400927"/>
              <a:gd name="connsiteY22" fmla="*/ 340157 h 1406780"/>
              <a:gd name="connsiteX23" fmla="*/ 2289017 w 3400927"/>
              <a:gd name="connsiteY23" fmla="*/ 215799 h 1406780"/>
              <a:gd name="connsiteX24" fmla="*/ 2420690 w 3400927"/>
              <a:gd name="connsiteY24" fmla="*/ 135332 h 1406780"/>
              <a:gd name="connsiteX25" fmla="*/ 2574310 w 3400927"/>
              <a:gd name="connsiteY25" fmla="*/ 65837 h 1406780"/>
              <a:gd name="connsiteX26" fmla="*/ 2705983 w 3400927"/>
              <a:gd name="connsiteY26" fmla="*/ 32919 h 1406780"/>
              <a:gd name="connsiteX27" fmla="*/ 2837657 w 3400927"/>
              <a:gd name="connsiteY27" fmla="*/ 0 h 1406780"/>
              <a:gd name="connsiteX28" fmla="*/ 2534076 w 3400927"/>
              <a:gd name="connsiteY28" fmla="*/ 76810 h 1406780"/>
              <a:gd name="connsiteX29" fmla="*/ 2329250 w 3400927"/>
              <a:gd name="connsiteY29" fmla="*/ 208484 h 1406780"/>
              <a:gd name="connsiteX30" fmla="*/ 2120767 w 3400927"/>
              <a:gd name="connsiteY30" fmla="*/ 373076 h 1406780"/>
              <a:gd name="connsiteX31" fmla="*/ 1967148 w 3400927"/>
              <a:gd name="connsiteY31" fmla="*/ 544983 h 1406780"/>
              <a:gd name="connsiteX32" fmla="*/ 1831817 w 3400927"/>
              <a:gd name="connsiteY32" fmla="*/ 647396 h 1406780"/>
              <a:gd name="connsiteX33" fmla="*/ 1945202 w 3400927"/>
              <a:gd name="connsiteY33" fmla="*/ 574244 h 1406780"/>
              <a:gd name="connsiteX34" fmla="*/ 1879366 w 3400927"/>
              <a:gd name="connsiteY34" fmla="*/ 654711 h 1406780"/>
              <a:gd name="connsiteX35" fmla="*/ 1773295 w 3400927"/>
              <a:gd name="connsiteY35" fmla="*/ 753466 h 1406780"/>
              <a:gd name="connsiteX36" fmla="*/ 1685513 w 3400927"/>
              <a:gd name="connsiteY36" fmla="*/ 830276 h 1406780"/>
              <a:gd name="connsiteX37" fmla="*/ 1586758 w 3400927"/>
              <a:gd name="connsiteY37" fmla="*/ 925373 h 1406780"/>
              <a:gd name="connsiteX38" fmla="*/ 1506290 w 3400927"/>
              <a:gd name="connsiteY38" fmla="*/ 1005840 h 1406780"/>
              <a:gd name="connsiteX39" fmla="*/ 1480687 w 3400927"/>
              <a:gd name="connsiteY39" fmla="*/ 1024128 h 1406780"/>
              <a:gd name="connsiteX40" fmla="*/ 1436796 w 3400927"/>
              <a:gd name="connsiteY40" fmla="*/ 1068020 h 1406780"/>
              <a:gd name="connsiteX41" fmla="*/ 1389247 w 3400927"/>
              <a:gd name="connsiteY41" fmla="*/ 1115568 h 1406780"/>
              <a:gd name="connsiteX42" fmla="*/ 1316095 w 3400927"/>
              <a:gd name="connsiteY42" fmla="*/ 1181405 h 1406780"/>
              <a:gd name="connsiteX43" fmla="*/ 1268546 w 3400927"/>
              <a:gd name="connsiteY43" fmla="*/ 1214324 h 1406780"/>
              <a:gd name="connsiteX44" fmla="*/ 1235628 w 3400927"/>
              <a:gd name="connsiteY44" fmla="*/ 1272845 h 1406780"/>
              <a:gd name="connsiteX45" fmla="*/ 1231970 w 3400927"/>
              <a:gd name="connsiteY45" fmla="*/ 1276503 h 1406780"/>
              <a:gd name="connsiteX46" fmla="*/ 1231970 w 3400927"/>
              <a:gd name="connsiteY46" fmla="*/ 1283818 h 1406780"/>
              <a:gd name="connsiteX47" fmla="*/ 1275862 w 3400927"/>
              <a:gd name="connsiteY47" fmla="*/ 1265530 h 1406780"/>
              <a:gd name="connsiteX48" fmla="*/ 1305122 w 3400927"/>
              <a:gd name="connsiteY48" fmla="*/ 1250900 h 1406780"/>
              <a:gd name="connsiteX49" fmla="*/ 1367302 w 3400927"/>
              <a:gd name="connsiteY49" fmla="*/ 1225296 h 1406780"/>
              <a:gd name="connsiteX50" fmla="*/ 1444111 w 3400927"/>
              <a:gd name="connsiteY50" fmla="*/ 1174090 h 1406780"/>
              <a:gd name="connsiteX51" fmla="*/ 1498975 w 3400927"/>
              <a:gd name="connsiteY51" fmla="*/ 1130199 h 1406780"/>
              <a:gd name="connsiteX52" fmla="*/ 1564812 w 3400927"/>
              <a:gd name="connsiteY52" fmla="*/ 1078992 h 1406780"/>
              <a:gd name="connsiteX53" fmla="*/ 1619676 w 3400927"/>
              <a:gd name="connsiteY53" fmla="*/ 1016813 h 1406780"/>
              <a:gd name="connsiteX54" fmla="*/ 1692828 w 3400927"/>
              <a:gd name="connsiteY54" fmla="*/ 950976 h 1406780"/>
              <a:gd name="connsiteX55" fmla="*/ 1747692 w 3400927"/>
              <a:gd name="connsiteY55" fmla="*/ 892455 h 1406780"/>
              <a:gd name="connsiteX56" fmla="*/ 1857420 w 3400927"/>
              <a:gd name="connsiteY56" fmla="*/ 804672 h 1406780"/>
              <a:gd name="connsiteX57" fmla="*/ 1897654 w 3400927"/>
              <a:gd name="connsiteY57" fmla="*/ 775412 h 1406780"/>
              <a:gd name="connsiteX58" fmla="*/ 1996409 w 3400927"/>
              <a:gd name="connsiteY58" fmla="*/ 625450 h 1406780"/>
              <a:gd name="connsiteX59" fmla="*/ 2087849 w 3400927"/>
              <a:gd name="connsiteY59" fmla="*/ 530352 h 1406780"/>
              <a:gd name="connsiteX60" fmla="*/ 2201234 w 3400927"/>
              <a:gd name="connsiteY60" fmla="*/ 420624 h 1406780"/>
              <a:gd name="connsiteX61" fmla="*/ 2332908 w 3400927"/>
              <a:gd name="connsiteY61" fmla="*/ 303581 h 1406780"/>
              <a:gd name="connsiteX62" fmla="*/ 2464582 w 3400927"/>
              <a:gd name="connsiteY62" fmla="*/ 219456 h 1406780"/>
              <a:gd name="connsiteX63" fmla="*/ 2665750 w 3400927"/>
              <a:gd name="connsiteY63" fmla="*/ 138989 h 1406780"/>
              <a:gd name="connsiteX64" fmla="*/ 2760847 w 3400927"/>
              <a:gd name="connsiteY64" fmla="*/ 106071 h 1406780"/>
              <a:gd name="connsiteX65" fmla="*/ 3016879 w 3400927"/>
              <a:gd name="connsiteY65" fmla="*/ 62180 h 1406780"/>
              <a:gd name="connsiteX66" fmla="*/ 3101004 w 3400927"/>
              <a:gd name="connsiteY66" fmla="*/ 54864 h 1406780"/>
              <a:gd name="connsiteX67" fmla="*/ 2877890 w 3400927"/>
              <a:gd name="connsiteY67" fmla="*/ 91440 h 1406780"/>
              <a:gd name="connsiteX68" fmla="*/ 2705983 w 3400927"/>
              <a:gd name="connsiteY68" fmla="*/ 124359 h 1406780"/>
              <a:gd name="connsiteX69" fmla="*/ 2519446 w 3400927"/>
              <a:gd name="connsiteY69" fmla="*/ 208484 h 1406780"/>
              <a:gd name="connsiteX70" fmla="*/ 2365826 w 3400927"/>
              <a:gd name="connsiteY70" fmla="*/ 285293 h 1406780"/>
              <a:gd name="connsiteX71" fmla="*/ 2219522 w 3400927"/>
              <a:gd name="connsiteY71" fmla="*/ 405994 h 1406780"/>
              <a:gd name="connsiteX72" fmla="*/ 2095164 w 3400927"/>
              <a:gd name="connsiteY72" fmla="*/ 534010 h 1406780"/>
              <a:gd name="connsiteX73" fmla="*/ 2011039 w 3400927"/>
              <a:gd name="connsiteY73" fmla="*/ 610820 h 1406780"/>
              <a:gd name="connsiteX74" fmla="*/ 1934230 w 3400927"/>
              <a:gd name="connsiteY74" fmla="*/ 705917 h 1406780"/>
              <a:gd name="connsiteX75" fmla="*/ 1904969 w 3400927"/>
              <a:gd name="connsiteY75" fmla="*/ 775412 h 1406780"/>
              <a:gd name="connsiteX76" fmla="*/ 1948860 w 3400927"/>
              <a:gd name="connsiteY76" fmla="*/ 771754 h 1406780"/>
              <a:gd name="connsiteX77" fmla="*/ 2007382 w 3400927"/>
              <a:gd name="connsiteY77" fmla="*/ 749808 h 1406780"/>
              <a:gd name="connsiteX78" fmla="*/ 2054930 w 3400927"/>
              <a:gd name="connsiteY78" fmla="*/ 735178 h 1406780"/>
              <a:gd name="connsiteX79" fmla="*/ 2102479 w 3400927"/>
              <a:gd name="connsiteY79" fmla="*/ 724205 h 1406780"/>
              <a:gd name="connsiteX80" fmla="*/ 2270729 w 3400927"/>
              <a:gd name="connsiteY80" fmla="*/ 596189 h 1406780"/>
              <a:gd name="connsiteX81" fmla="*/ 2449951 w 3400927"/>
              <a:gd name="connsiteY81" fmla="*/ 446228 h 1406780"/>
              <a:gd name="connsiteX82" fmla="*/ 2632831 w 3400927"/>
              <a:gd name="connsiteY82" fmla="*/ 343815 h 1406780"/>
              <a:gd name="connsiteX83" fmla="*/ 2793766 w 3400927"/>
              <a:gd name="connsiteY83" fmla="*/ 270663 h 1406780"/>
              <a:gd name="connsiteX84" fmla="*/ 3079058 w 3400927"/>
              <a:gd name="connsiteY84" fmla="*/ 193853 h 1406780"/>
              <a:gd name="connsiteX85" fmla="*/ 3229020 w 3400927"/>
              <a:gd name="connsiteY85" fmla="*/ 142647 h 1406780"/>
              <a:gd name="connsiteX86" fmla="*/ 3400927 w 3400927"/>
              <a:gd name="connsiteY86" fmla="*/ 120701 h 1406780"/>
              <a:gd name="connsiteX87" fmla="*/ 3207074 w 3400927"/>
              <a:gd name="connsiteY87" fmla="*/ 149962 h 1406780"/>
              <a:gd name="connsiteX88" fmla="*/ 3024194 w 3400927"/>
              <a:gd name="connsiteY88" fmla="*/ 204826 h 1406780"/>
              <a:gd name="connsiteX89" fmla="*/ 2782793 w 3400927"/>
              <a:gd name="connsiteY89" fmla="*/ 274320 h 1406780"/>
              <a:gd name="connsiteX90" fmla="*/ 2446294 w 3400927"/>
              <a:gd name="connsiteY90" fmla="*/ 453543 h 1406780"/>
              <a:gd name="connsiteX91" fmla="*/ 2318278 w 3400927"/>
              <a:gd name="connsiteY91" fmla="*/ 552298 h 1406780"/>
              <a:gd name="connsiteX92" fmla="*/ 2212207 w 3400927"/>
              <a:gd name="connsiteY92" fmla="*/ 640080 h 1406780"/>
              <a:gd name="connsiteX93" fmla="*/ 2128082 w 3400927"/>
              <a:gd name="connsiteY93" fmla="*/ 716890 h 1406780"/>
              <a:gd name="connsiteX94" fmla="*/ 2018354 w 3400927"/>
              <a:gd name="connsiteY94" fmla="*/ 779069 h 1406780"/>
              <a:gd name="connsiteX95" fmla="*/ 1824502 w 3400927"/>
              <a:gd name="connsiteY95" fmla="*/ 921716 h 1406780"/>
              <a:gd name="connsiteX96" fmla="*/ 1557497 w 3400927"/>
              <a:gd name="connsiteY96" fmla="*/ 1170432 h 1406780"/>
              <a:gd name="connsiteX97" fmla="*/ 1235628 w 3400927"/>
              <a:gd name="connsiteY97" fmla="*/ 1400861 h 1406780"/>
              <a:gd name="connsiteX98" fmla="*/ 1070241 w 3400927"/>
              <a:gd name="connsiteY98" fmla="*/ 1403485 h 1406780"/>
              <a:gd name="connsiteX99" fmla="*/ 924732 w 3400927"/>
              <a:gd name="connsiteY99" fmla="*/ 1331367 h 1406780"/>
              <a:gd name="connsiteX100" fmla="*/ 690713 w 3400927"/>
              <a:gd name="connsiteY100" fmla="*/ 1181878 h 1406780"/>
              <a:gd name="connsiteX101" fmla="*/ 516300 w 3400927"/>
              <a:gd name="connsiteY101" fmla="*/ 1027786 h 1406780"/>
              <a:gd name="connsiteX102" fmla="*/ 457880 w 3400927"/>
              <a:gd name="connsiteY102" fmla="*/ 944812 h 1406780"/>
              <a:gd name="connsiteX103" fmla="*/ 356280 w 3400927"/>
              <a:gd name="connsiteY103" fmla="*/ 745845 h 1406780"/>
              <a:gd name="connsiteX104" fmla="*/ 181528 w 3400927"/>
              <a:gd name="connsiteY104" fmla="*/ 478943 h 1406780"/>
              <a:gd name="connsiteX105" fmla="*/ 127680 w 3400927"/>
              <a:gd name="connsiteY105" fmla="*/ 411411 h 1406780"/>
              <a:gd name="connsiteX106" fmla="*/ 782 w 3400927"/>
              <a:gd name="connsiteY106" fmla="*/ 190500 h 1406780"/>
              <a:gd name="connsiteX0" fmla="*/ 8328 w 3408473"/>
              <a:gd name="connsiteY0" fmla="*/ 190500 h 1406780"/>
              <a:gd name="connsiteX1" fmla="*/ 179625 w 3408473"/>
              <a:gd name="connsiteY1" fmla="*/ 335687 h 1406780"/>
              <a:gd name="connsiteX2" fmla="*/ 298192 w 3408473"/>
              <a:gd name="connsiteY2" fmla="*/ 422352 h 1406780"/>
              <a:gd name="connsiteX3" fmla="*/ 356917 w 3408473"/>
              <a:gd name="connsiteY3" fmla="*/ 579628 h 1406780"/>
              <a:gd name="connsiteX4" fmla="*/ 488184 w 3408473"/>
              <a:gd name="connsiteY4" fmla="*/ 782117 h 1406780"/>
              <a:gd name="connsiteX5" fmla="*/ 650643 w 3408473"/>
              <a:gd name="connsiteY5" fmla="*/ 899770 h 1406780"/>
              <a:gd name="connsiteX6" fmla="*/ 753056 w 3408473"/>
              <a:gd name="connsiteY6" fmla="*/ 1053389 h 1406780"/>
              <a:gd name="connsiteX7" fmla="*/ 702087 w 3408473"/>
              <a:gd name="connsiteY7" fmla="*/ 822317 h 1406780"/>
              <a:gd name="connsiteX8" fmla="*/ 839314 w 3408473"/>
              <a:gd name="connsiteY8" fmla="*/ 1122341 h 1406780"/>
              <a:gd name="connsiteX9" fmla="*/ 961539 w 3408473"/>
              <a:gd name="connsiteY9" fmla="*/ 1276503 h 1406780"/>
              <a:gd name="connsiteX10" fmla="*/ 1012745 w 3408473"/>
              <a:gd name="connsiteY10" fmla="*/ 1294791 h 1406780"/>
              <a:gd name="connsiteX11" fmla="*/ 1060294 w 3408473"/>
              <a:gd name="connsiteY11" fmla="*/ 1313079 h 1406780"/>
              <a:gd name="connsiteX12" fmla="*/ 1089555 w 3408473"/>
              <a:gd name="connsiteY12" fmla="*/ 1309421 h 1406780"/>
              <a:gd name="connsiteX13" fmla="*/ 1126131 w 3408473"/>
              <a:gd name="connsiteY13" fmla="*/ 1287476 h 1406780"/>
              <a:gd name="connsiteX14" fmla="*/ 1180995 w 3408473"/>
              <a:gd name="connsiteY14" fmla="*/ 1269188 h 1406780"/>
              <a:gd name="connsiteX15" fmla="*/ 1228544 w 3408473"/>
              <a:gd name="connsiteY15" fmla="*/ 1236269 h 1406780"/>
              <a:gd name="connsiteX16" fmla="*/ 1276092 w 3408473"/>
              <a:gd name="connsiteY16" fmla="*/ 1188720 h 1406780"/>
              <a:gd name="connsiteX17" fmla="*/ 1524809 w 3408473"/>
              <a:gd name="connsiteY17" fmla="*/ 954634 h 1406780"/>
              <a:gd name="connsiteX18" fmla="*/ 1751580 w 3408473"/>
              <a:gd name="connsiteY18" fmla="*/ 720548 h 1406780"/>
              <a:gd name="connsiteX19" fmla="*/ 1890569 w 3408473"/>
              <a:gd name="connsiteY19" fmla="*/ 599847 h 1406780"/>
              <a:gd name="connsiteX20" fmla="*/ 1974694 w 3408473"/>
              <a:gd name="connsiteY20" fmla="*/ 541325 h 1406780"/>
              <a:gd name="connsiteX21" fmla="*/ 2044188 w 3408473"/>
              <a:gd name="connsiteY21" fmla="*/ 457200 h 1406780"/>
              <a:gd name="connsiteX22" fmla="*/ 2153916 w 3408473"/>
              <a:gd name="connsiteY22" fmla="*/ 340157 h 1406780"/>
              <a:gd name="connsiteX23" fmla="*/ 2296563 w 3408473"/>
              <a:gd name="connsiteY23" fmla="*/ 215799 h 1406780"/>
              <a:gd name="connsiteX24" fmla="*/ 2428236 w 3408473"/>
              <a:gd name="connsiteY24" fmla="*/ 135332 h 1406780"/>
              <a:gd name="connsiteX25" fmla="*/ 2581856 w 3408473"/>
              <a:gd name="connsiteY25" fmla="*/ 65837 h 1406780"/>
              <a:gd name="connsiteX26" fmla="*/ 2713529 w 3408473"/>
              <a:gd name="connsiteY26" fmla="*/ 32919 h 1406780"/>
              <a:gd name="connsiteX27" fmla="*/ 2845203 w 3408473"/>
              <a:gd name="connsiteY27" fmla="*/ 0 h 1406780"/>
              <a:gd name="connsiteX28" fmla="*/ 2541622 w 3408473"/>
              <a:gd name="connsiteY28" fmla="*/ 76810 h 1406780"/>
              <a:gd name="connsiteX29" fmla="*/ 2336796 w 3408473"/>
              <a:gd name="connsiteY29" fmla="*/ 208484 h 1406780"/>
              <a:gd name="connsiteX30" fmla="*/ 2128313 w 3408473"/>
              <a:gd name="connsiteY30" fmla="*/ 373076 h 1406780"/>
              <a:gd name="connsiteX31" fmla="*/ 1974694 w 3408473"/>
              <a:gd name="connsiteY31" fmla="*/ 544983 h 1406780"/>
              <a:gd name="connsiteX32" fmla="*/ 1839363 w 3408473"/>
              <a:gd name="connsiteY32" fmla="*/ 647396 h 1406780"/>
              <a:gd name="connsiteX33" fmla="*/ 1952748 w 3408473"/>
              <a:gd name="connsiteY33" fmla="*/ 574244 h 1406780"/>
              <a:gd name="connsiteX34" fmla="*/ 1886912 w 3408473"/>
              <a:gd name="connsiteY34" fmla="*/ 654711 h 1406780"/>
              <a:gd name="connsiteX35" fmla="*/ 1780841 w 3408473"/>
              <a:gd name="connsiteY35" fmla="*/ 753466 h 1406780"/>
              <a:gd name="connsiteX36" fmla="*/ 1693059 w 3408473"/>
              <a:gd name="connsiteY36" fmla="*/ 830276 h 1406780"/>
              <a:gd name="connsiteX37" fmla="*/ 1594304 w 3408473"/>
              <a:gd name="connsiteY37" fmla="*/ 925373 h 1406780"/>
              <a:gd name="connsiteX38" fmla="*/ 1513836 w 3408473"/>
              <a:gd name="connsiteY38" fmla="*/ 1005840 h 1406780"/>
              <a:gd name="connsiteX39" fmla="*/ 1488233 w 3408473"/>
              <a:gd name="connsiteY39" fmla="*/ 1024128 h 1406780"/>
              <a:gd name="connsiteX40" fmla="*/ 1444342 w 3408473"/>
              <a:gd name="connsiteY40" fmla="*/ 1068020 h 1406780"/>
              <a:gd name="connsiteX41" fmla="*/ 1396793 w 3408473"/>
              <a:gd name="connsiteY41" fmla="*/ 1115568 h 1406780"/>
              <a:gd name="connsiteX42" fmla="*/ 1323641 w 3408473"/>
              <a:gd name="connsiteY42" fmla="*/ 1181405 h 1406780"/>
              <a:gd name="connsiteX43" fmla="*/ 1276092 w 3408473"/>
              <a:gd name="connsiteY43" fmla="*/ 1214324 h 1406780"/>
              <a:gd name="connsiteX44" fmla="*/ 1243174 w 3408473"/>
              <a:gd name="connsiteY44" fmla="*/ 1272845 h 1406780"/>
              <a:gd name="connsiteX45" fmla="*/ 1239516 w 3408473"/>
              <a:gd name="connsiteY45" fmla="*/ 1276503 h 1406780"/>
              <a:gd name="connsiteX46" fmla="*/ 1239516 w 3408473"/>
              <a:gd name="connsiteY46" fmla="*/ 1283818 h 1406780"/>
              <a:gd name="connsiteX47" fmla="*/ 1283408 w 3408473"/>
              <a:gd name="connsiteY47" fmla="*/ 1265530 h 1406780"/>
              <a:gd name="connsiteX48" fmla="*/ 1312668 w 3408473"/>
              <a:gd name="connsiteY48" fmla="*/ 1250900 h 1406780"/>
              <a:gd name="connsiteX49" fmla="*/ 1374848 w 3408473"/>
              <a:gd name="connsiteY49" fmla="*/ 1225296 h 1406780"/>
              <a:gd name="connsiteX50" fmla="*/ 1451657 w 3408473"/>
              <a:gd name="connsiteY50" fmla="*/ 1174090 h 1406780"/>
              <a:gd name="connsiteX51" fmla="*/ 1506521 w 3408473"/>
              <a:gd name="connsiteY51" fmla="*/ 1130199 h 1406780"/>
              <a:gd name="connsiteX52" fmla="*/ 1572358 w 3408473"/>
              <a:gd name="connsiteY52" fmla="*/ 1078992 h 1406780"/>
              <a:gd name="connsiteX53" fmla="*/ 1627222 w 3408473"/>
              <a:gd name="connsiteY53" fmla="*/ 1016813 h 1406780"/>
              <a:gd name="connsiteX54" fmla="*/ 1700374 w 3408473"/>
              <a:gd name="connsiteY54" fmla="*/ 950976 h 1406780"/>
              <a:gd name="connsiteX55" fmla="*/ 1755238 w 3408473"/>
              <a:gd name="connsiteY55" fmla="*/ 892455 h 1406780"/>
              <a:gd name="connsiteX56" fmla="*/ 1864966 w 3408473"/>
              <a:gd name="connsiteY56" fmla="*/ 804672 h 1406780"/>
              <a:gd name="connsiteX57" fmla="*/ 1905200 w 3408473"/>
              <a:gd name="connsiteY57" fmla="*/ 775412 h 1406780"/>
              <a:gd name="connsiteX58" fmla="*/ 2003955 w 3408473"/>
              <a:gd name="connsiteY58" fmla="*/ 625450 h 1406780"/>
              <a:gd name="connsiteX59" fmla="*/ 2095395 w 3408473"/>
              <a:gd name="connsiteY59" fmla="*/ 530352 h 1406780"/>
              <a:gd name="connsiteX60" fmla="*/ 2208780 w 3408473"/>
              <a:gd name="connsiteY60" fmla="*/ 420624 h 1406780"/>
              <a:gd name="connsiteX61" fmla="*/ 2340454 w 3408473"/>
              <a:gd name="connsiteY61" fmla="*/ 303581 h 1406780"/>
              <a:gd name="connsiteX62" fmla="*/ 2472128 w 3408473"/>
              <a:gd name="connsiteY62" fmla="*/ 219456 h 1406780"/>
              <a:gd name="connsiteX63" fmla="*/ 2673296 w 3408473"/>
              <a:gd name="connsiteY63" fmla="*/ 138989 h 1406780"/>
              <a:gd name="connsiteX64" fmla="*/ 2768393 w 3408473"/>
              <a:gd name="connsiteY64" fmla="*/ 106071 h 1406780"/>
              <a:gd name="connsiteX65" fmla="*/ 3024425 w 3408473"/>
              <a:gd name="connsiteY65" fmla="*/ 62180 h 1406780"/>
              <a:gd name="connsiteX66" fmla="*/ 3108550 w 3408473"/>
              <a:gd name="connsiteY66" fmla="*/ 54864 h 1406780"/>
              <a:gd name="connsiteX67" fmla="*/ 2885436 w 3408473"/>
              <a:gd name="connsiteY67" fmla="*/ 91440 h 1406780"/>
              <a:gd name="connsiteX68" fmla="*/ 2713529 w 3408473"/>
              <a:gd name="connsiteY68" fmla="*/ 124359 h 1406780"/>
              <a:gd name="connsiteX69" fmla="*/ 2526992 w 3408473"/>
              <a:gd name="connsiteY69" fmla="*/ 208484 h 1406780"/>
              <a:gd name="connsiteX70" fmla="*/ 2373372 w 3408473"/>
              <a:gd name="connsiteY70" fmla="*/ 285293 h 1406780"/>
              <a:gd name="connsiteX71" fmla="*/ 2227068 w 3408473"/>
              <a:gd name="connsiteY71" fmla="*/ 405994 h 1406780"/>
              <a:gd name="connsiteX72" fmla="*/ 2102710 w 3408473"/>
              <a:gd name="connsiteY72" fmla="*/ 534010 h 1406780"/>
              <a:gd name="connsiteX73" fmla="*/ 2018585 w 3408473"/>
              <a:gd name="connsiteY73" fmla="*/ 610820 h 1406780"/>
              <a:gd name="connsiteX74" fmla="*/ 1941776 w 3408473"/>
              <a:gd name="connsiteY74" fmla="*/ 705917 h 1406780"/>
              <a:gd name="connsiteX75" fmla="*/ 1912515 w 3408473"/>
              <a:gd name="connsiteY75" fmla="*/ 775412 h 1406780"/>
              <a:gd name="connsiteX76" fmla="*/ 1956406 w 3408473"/>
              <a:gd name="connsiteY76" fmla="*/ 771754 h 1406780"/>
              <a:gd name="connsiteX77" fmla="*/ 2014928 w 3408473"/>
              <a:gd name="connsiteY77" fmla="*/ 749808 h 1406780"/>
              <a:gd name="connsiteX78" fmla="*/ 2062476 w 3408473"/>
              <a:gd name="connsiteY78" fmla="*/ 735178 h 1406780"/>
              <a:gd name="connsiteX79" fmla="*/ 2110025 w 3408473"/>
              <a:gd name="connsiteY79" fmla="*/ 724205 h 1406780"/>
              <a:gd name="connsiteX80" fmla="*/ 2278275 w 3408473"/>
              <a:gd name="connsiteY80" fmla="*/ 596189 h 1406780"/>
              <a:gd name="connsiteX81" fmla="*/ 2457497 w 3408473"/>
              <a:gd name="connsiteY81" fmla="*/ 446228 h 1406780"/>
              <a:gd name="connsiteX82" fmla="*/ 2640377 w 3408473"/>
              <a:gd name="connsiteY82" fmla="*/ 343815 h 1406780"/>
              <a:gd name="connsiteX83" fmla="*/ 2801312 w 3408473"/>
              <a:gd name="connsiteY83" fmla="*/ 270663 h 1406780"/>
              <a:gd name="connsiteX84" fmla="*/ 3086604 w 3408473"/>
              <a:gd name="connsiteY84" fmla="*/ 193853 h 1406780"/>
              <a:gd name="connsiteX85" fmla="*/ 3236566 w 3408473"/>
              <a:gd name="connsiteY85" fmla="*/ 142647 h 1406780"/>
              <a:gd name="connsiteX86" fmla="*/ 3408473 w 3408473"/>
              <a:gd name="connsiteY86" fmla="*/ 120701 h 1406780"/>
              <a:gd name="connsiteX87" fmla="*/ 3214620 w 3408473"/>
              <a:gd name="connsiteY87" fmla="*/ 149962 h 1406780"/>
              <a:gd name="connsiteX88" fmla="*/ 3031740 w 3408473"/>
              <a:gd name="connsiteY88" fmla="*/ 204826 h 1406780"/>
              <a:gd name="connsiteX89" fmla="*/ 2790339 w 3408473"/>
              <a:gd name="connsiteY89" fmla="*/ 274320 h 1406780"/>
              <a:gd name="connsiteX90" fmla="*/ 2453840 w 3408473"/>
              <a:gd name="connsiteY90" fmla="*/ 453543 h 1406780"/>
              <a:gd name="connsiteX91" fmla="*/ 2325824 w 3408473"/>
              <a:gd name="connsiteY91" fmla="*/ 552298 h 1406780"/>
              <a:gd name="connsiteX92" fmla="*/ 2219753 w 3408473"/>
              <a:gd name="connsiteY92" fmla="*/ 640080 h 1406780"/>
              <a:gd name="connsiteX93" fmla="*/ 2135628 w 3408473"/>
              <a:gd name="connsiteY93" fmla="*/ 716890 h 1406780"/>
              <a:gd name="connsiteX94" fmla="*/ 2025900 w 3408473"/>
              <a:gd name="connsiteY94" fmla="*/ 779069 h 1406780"/>
              <a:gd name="connsiteX95" fmla="*/ 1832048 w 3408473"/>
              <a:gd name="connsiteY95" fmla="*/ 921716 h 1406780"/>
              <a:gd name="connsiteX96" fmla="*/ 1565043 w 3408473"/>
              <a:gd name="connsiteY96" fmla="*/ 1170432 h 1406780"/>
              <a:gd name="connsiteX97" fmla="*/ 1243174 w 3408473"/>
              <a:gd name="connsiteY97" fmla="*/ 1400861 h 1406780"/>
              <a:gd name="connsiteX98" fmla="*/ 1077787 w 3408473"/>
              <a:gd name="connsiteY98" fmla="*/ 1403485 h 1406780"/>
              <a:gd name="connsiteX99" fmla="*/ 932278 w 3408473"/>
              <a:gd name="connsiteY99" fmla="*/ 1331367 h 1406780"/>
              <a:gd name="connsiteX100" fmla="*/ 698259 w 3408473"/>
              <a:gd name="connsiteY100" fmla="*/ 1181878 h 1406780"/>
              <a:gd name="connsiteX101" fmla="*/ 523846 w 3408473"/>
              <a:gd name="connsiteY101" fmla="*/ 1027786 h 1406780"/>
              <a:gd name="connsiteX102" fmla="*/ 465426 w 3408473"/>
              <a:gd name="connsiteY102" fmla="*/ 944812 h 1406780"/>
              <a:gd name="connsiteX103" fmla="*/ 363826 w 3408473"/>
              <a:gd name="connsiteY103" fmla="*/ 745845 h 1406780"/>
              <a:gd name="connsiteX104" fmla="*/ 189074 w 3408473"/>
              <a:gd name="connsiteY104" fmla="*/ 478943 h 1406780"/>
              <a:gd name="connsiteX105" fmla="*/ 135226 w 3408473"/>
              <a:gd name="connsiteY105" fmla="*/ 411411 h 1406780"/>
              <a:gd name="connsiteX106" fmla="*/ 37859 w 3408473"/>
              <a:gd name="connsiteY106" fmla="*/ 301345 h 1406780"/>
              <a:gd name="connsiteX107" fmla="*/ 8328 w 3408473"/>
              <a:gd name="connsiteY107" fmla="*/ 190500 h 1406780"/>
              <a:gd name="connsiteX0" fmla="*/ 9039 w 3409184"/>
              <a:gd name="connsiteY0" fmla="*/ 190500 h 1406780"/>
              <a:gd name="connsiteX1" fmla="*/ 180336 w 3409184"/>
              <a:gd name="connsiteY1" fmla="*/ 335687 h 1406780"/>
              <a:gd name="connsiteX2" fmla="*/ 298903 w 3409184"/>
              <a:gd name="connsiteY2" fmla="*/ 422352 h 1406780"/>
              <a:gd name="connsiteX3" fmla="*/ 357628 w 3409184"/>
              <a:gd name="connsiteY3" fmla="*/ 579628 h 1406780"/>
              <a:gd name="connsiteX4" fmla="*/ 488895 w 3409184"/>
              <a:gd name="connsiteY4" fmla="*/ 782117 h 1406780"/>
              <a:gd name="connsiteX5" fmla="*/ 651354 w 3409184"/>
              <a:gd name="connsiteY5" fmla="*/ 899770 h 1406780"/>
              <a:gd name="connsiteX6" fmla="*/ 753767 w 3409184"/>
              <a:gd name="connsiteY6" fmla="*/ 1053389 h 1406780"/>
              <a:gd name="connsiteX7" fmla="*/ 702798 w 3409184"/>
              <a:gd name="connsiteY7" fmla="*/ 822317 h 1406780"/>
              <a:gd name="connsiteX8" fmla="*/ 840025 w 3409184"/>
              <a:gd name="connsiteY8" fmla="*/ 1122341 h 1406780"/>
              <a:gd name="connsiteX9" fmla="*/ 962250 w 3409184"/>
              <a:gd name="connsiteY9" fmla="*/ 1276503 h 1406780"/>
              <a:gd name="connsiteX10" fmla="*/ 1013456 w 3409184"/>
              <a:gd name="connsiteY10" fmla="*/ 1294791 h 1406780"/>
              <a:gd name="connsiteX11" fmla="*/ 1061005 w 3409184"/>
              <a:gd name="connsiteY11" fmla="*/ 1313079 h 1406780"/>
              <a:gd name="connsiteX12" fmla="*/ 1090266 w 3409184"/>
              <a:gd name="connsiteY12" fmla="*/ 1309421 h 1406780"/>
              <a:gd name="connsiteX13" fmla="*/ 1126842 w 3409184"/>
              <a:gd name="connsiteY13" fmla="*/ 1287476 h 1406780"/>
              <a:gd name="connsiteX14" fmla="*/ 1181706 w 3409184"/>
              <a:gd name="connsiteY14" fmla="*/ 1269188 h 1406780"/>
              <a:gd name="connsiteX15" fmla="*/ 1229255 w 3409184"/>
              <a:gd name="connsiteY15" fmla="*/ 1236269 h 1406780"/>
              <a:gd name="connsiteX16" fmla="*/ 1276803 w 3409184"/>
              <a:gd name="connsiteY16" fmla="*/ 1188720 h 1406780"/>
              <a:gd name="connsiteX17" fmla="*/ 1525520 w 3409184"/>
              <a:gd name="connsiteY17" fmla="*/ 954634 h 1406780"/>
              <a:gd name="connsiteX18" fmla="*/ 1752291 w 3409184"/>
              <a:gd name="connsiteY18" fmla="*/ 720548 h 1406780"/>
              <a:gd name="connsiteX19" fmla="*/ 1891280 w 3409184"/>
              <a:gd name="connsiteY19" fmla="*/ 599847 h 1406780"/>
              <a:gd name="connsiteX20" fmla="*/ 1975405 w 3409184"/>
              <a:gd name="connsiteY20" fmla="*/ 541325 h 1406780"/>
              <a:gd name="connsiteX21" fmla="*/ 2044899 w 3409184"/>
              <a:gd name="connsiteY21" fmla="*/ 457200 h 1406780"/>
              <a:gd name="connsiteX22" fmla="*/ 2154627 w 3409184"/>
              <a:gd name="connsiteY22" fmla="*/ 340157 h 1406780"/>
              <a:gd name="connsiteX23" fmla="*/ 2297274 w 3409184"/>
              <a:gd name="connsiteY23" fmla="*/ 215799 h 1406780"/>
              <a:gd name="connsiteX24" fmla="*/ 2428947 w 3409184"/>
              <a:gd name="connsiteY24" fmla="*/ 135332 h 1406780"/>
              <a:gd name="connsiteX25" fmla="*/ 2582567 w 3409184"/>
              <a:gd name="connsiteY25" fmla="*/ 65837 h 1406780"/>
              <a:gd name="connsiteX26" fmla="*/ 2714240 w 3409184"/>
              <a:gd name="connsiteY26" fmla="*/ 32919 h 1406780"/>
              <a:gd name="connsiteX27" fmla="*/ 2845914 w 3409184"/>
              <a:gd name="connsiteY27" fmla="*/ 0 h 1406780"/>
              <a:gd name="connsiteX28" fmla="*/ 2542333 w 3409184"/>
              <a:gd name="connsiteY28" fmla="*/ 76810 h 1406780"/>
              <a:gd name="connsiteX29" fmla="*/ 2337507 w 3409184"/>
              <a:gd name="connsiteY29" fmla="*/ 208484 h 1406780"/>
              <a:gd name="connsiteX30" fmla="*/ 2129024 w 3409184"/>
              <a:gd name="connsiteY30" fmla="*/ 373076 h 1406780"/>
              <a:gd name="connsiteX31" fmla="*/ 1975405 w 3409184"/>
              <a:gd name="connsiteY31" fmla="*/ 544983 h 1406780"/>
              <a:gd name="connsiteX32" fmla="*/ 1840074 w 3409184"/>
              <a:gd name="connsiteY32" fmla="*/ 647396 h 1406780"/>
              <a:gd name="connsiteX33" fmla="*/ 1953459 w 3409184"/>
              <a:gd name="connsiteY33" fmla="*/ 574244 h 1406780"/>
              <a:gd name="connsiteX34" fmla="*/ 1887623 w 3409184"/>
              <a:gd name="connsiteY34" fmla="*/ 654711 h 1406780"/>
              <a:gd name="connsiteX35" fmla="*/ 1781552 w 3409184"/>
              <a:gd name="connsiteY35" fmla="*/ 753466 h 1406780"/>
              <a:gd name="connsiteX36" fmla="*/ 1693770 w 3409184"/>
              <a:gd name="connsiteY36" fmla="*/ 830276 h 1406780"/>
              <a:gd name="connsiteX37" fmla="*/ 1595015 w 3409184"/>
              <a:gd name="connsiteY37" fmla="*/ 925373 h 1406780"/>
              <a:gd name="connsiteX38" fmla="*/ 1514547 w 3409184"/>
              <a:gd name="connsiteY38" fmla="*/ 1005840 h 1406780"/>
              <a:gd name="connsiteX39" fmla="*/ 1488944 w 3409184"/>
              <a:gd name="connsiteY39" fmla="*/ 1024128 h 1406780"/>
              <a:gd name="connsiteX40" fmla="*/ 1445053 w 3409184"/>
              <a:gd name="connsiteY40" fmla="*/ 1068020 h 1406780"/>
              <a:gd name="connsiteX41" fmla="*/ 1397504 w 3409184"/>
              <a:gd name="connsiteY41" fmla="*/ 1115568 h 1406780"/>
              <a:gd name="connsiteX42" fmla="*/ 1324352 w 3409184"/>
              <a:gd name="connsiteY42" fmla="*/ 1181405 h 1406780"/>
              <a:gd name="connsiteX43" fmla="*/ 1276803 w 3409184"/>
              <a:gd name="connsiteY43" fmla="*/ 1214324 h 1406780"/>
              <a:gd name="connsiteX44" fmla="*/ 1243885 w 3409184"/>
              <a:gd name="connsiteY44" fmla="*/ 1272845 h 1406780"/>
              <a:gd name="connsiteX45" fmla="*/ 1240227 w 3409184"/>
              <a:gd name="connsiteY45" fmla="*/ 1276503 h 1406780"/>
              <a:gd name="connsiteX46" fmla="*/ 1240227 w 3409184"/>
              <a:gd name="connsiteY46" fmla="*/ 1283818 h 1406780"/>
              <a:gd name="connsiteX47" fmla="*/ 1284119 w 3409184"/>
              <a:gd name="connsiteY47" fmla="*/ 1265530 h 1406780"/>
              <a:gd name="connsiteX48" fmla="*/ 1313379 w 3409184"/>
              <a:gd name="connsiteY48" fmla="*/ 1250900 h 1406780"/>
              <a:gd name="connsiteX49" fmla="*/ 1375559 w 3409184"/>
              <a:gd name="connsiteY49" fmla="*/ 1225296 h 1406780"/>
              <a:gd name="connsiteX50" fmla="*/ 1452368 w 3409184"/>
              <a:gd name="connsiteY50" fmla="*/ 1174090 h 1406780"/>
              <a:gd name="connsiteX51" fmla="*/ 1507232 w 3409184"/>
              <a:gd name="connsiteY51" fmla="*/ 1130199 h 1406780"/>
              <a:gd name="connsiteX52" fmla="*/ 1573069 w 3409184"/>
              <a:gd name="connsiteY52" fmla="*/ 1078992 h 1406780"/>
              <a:gd name="connsiteX53" fmla="*/ 1627933 w 3409184"/>
              <a:gd name="connsiteY53" fmla="*/ 1016813 h 1406780"/>
              <a:gd name="connsiteX54" fmla="*/ 1701085 w 3409184"/>
              <a:gd name="connsiteY54" fmla="*/ 950976 h 1406780"/>
              <a:gd name="connsiteX55" fmla="*/ 1755949 w 3409184"/>
              <a:gd name="connsiteY55" fmla="*/ 892455 h 1406780"/>
              <a:gd name="connsiteX56" fmla="*/ 1865677 w 3409184"/>
              <a:gd name="connsiteY56" fmla="*/ 804672 h 1406780"/>
              <a:gd name="connsiteX57" fmla="*/ 1905911 w 3409184"/>
              <a:gd name="connsiteY57" fmla="*/ 775412 h 1406780"/>
              <a:gd name="connsiteX58" fmla="*/ 2004666 w 3409184"/>
              <a:gd name="connsiteY58" fmla="*/ 625450 h 1406780"/>
              <a:gd name="connsiteX59" fmla="*/ 2096106 w 3409184"/>
              <a:gd name="connsiteY59" fmla="*/ 530352 h 1406780"/>
              <a:gd name="connsiteX60" fmla="*/ 2209491 w 3409184"/>
              <a:gd name="connsiteY60" fmla="*/ 420624 h 1406780"/>
              <a:gd name="connsiteX61" fmla="*/ 2341165 w 3409184"/>
              <a:gd name="connsiteY61" fmla="*/ 303581 h 1406780"/>
              <a:gd name="connsiteX62" fmla="*/ 2472839 w 3409184"/>
              <a:gd name="connsiteY62" fmla="*/ 219456 h 1406780"/>
              <a:gd name="connsiteX63" fmla="*/ 2674007 w 3409184"/>
              <a:gd name="connsiteY63" fmla="*/ 138989 h 1406780"/>
              <a:gd name="connsiteX64" fmla="*/ 2769104 w 3409184"/>
              <a:gd name="connsiteY64" fmla="*/ 106071 h 1406780"/>
              <a:gd name="connsiteX65" fmla="*/ 3025136 w 3409184"/>
              <a:gd name="connsiteY65" fmla="*/ 62180 h 1406780"/>
              <a:gd name="connsiteX66" fmla="*/ 3109261 w 3409184"/>
              <a:gd name="connsiteY66" fmla="*/ 54864 h 1406780"/>
              <a:gd name="connsiteX67" fmla="*/ 2886147 w 3409184"/>
              <a:gd name="connsiteY67" fmla="*/ 91440 h 1406780"/>
              <a:gd name="connsiteX68" fmla="*/ 2714240 w 3409184"/>
              <a:gd name="connsiteY68" fmla="*/ 124359 h 1406780"/>
              <a:gd name="connsiteX69" fmla="*/ 2527703 w 3409184"/>
              <a:gd name="connsiteY69" fmla="*/ 208484 h 1406780"/>
              <a:gd name="connsiteX70" fmla="*/ 2374083 w 3409184"/>
              <a:gd name="connsiteY70" fmla="*/ 285293 h 1406780"/>
              <a:gd name="connsiteX71" fmla="*/ 2227779 w 3409184"/>
              <a:gd name="connsiteY71" fmla="*/ 405994 h 1406780"/>
              <a:gd name="connsiteX72" fmla="*/ 2103421 w 3409184"/>
              <a:gd name="connsiteY72" fmla="*/ 534010 h 1406780"/>
              <a:gd name="connsiteX73" fmla="*/ 2019296 w 3409184"/>
              <a:gd name="connsiteY73" fmla="*/ 610820 h 1406780"/>
              <a:gd name="connsiteX74" fmla="*/ 1942487 w 3409184"/>
              <a:gd name="connsiteY74" fmla="*/ 705917 h 1406780"/>
              <a:gd name="connsiteX75" fmla="*/ 1913226 w 3409184"/>
              <a:gd name="connsiteY75" fmla="*/ 775412 h 1406780"/>
              <a:gd name="connsiteX76" fmla="*/ 1957117 w 3409184"/>
              <a:gd name="connsiteY76" fmla="*/ 771754 h 1406780"/>
              <a:gd name="connsiteX77" fmla="*/ 2015639 w 3409184"/>
              <a:gd name="connsiteY77" fmla="*/ 749808 h 1406780"/>
              <a:gd name="connsiteX78" fmla="*/ 2063187 w 3409184"/>
              <a:gd name="connsiteY78" fmla="*/ 735178 h 1406780"/>
              <a:gd name="connsiteX79" fmla="*/ 2110736 w 3409184"/>
              <a:gd name="connsiteY79" fmla="*/ 724205 h 1406780"/>
              <a:gd name="connsiteX80" fmla="*/ 2278986 w 3409184"/>
              <a:gd name="connsiteY80" fmla="*/ 596189 h 1406780"/>
              <a:gd name="connsiteX81" fmla="*/ 2458208 w 3409184"/>
              <a:gd name="connsiteY81" fmla="*/ 446228 h 1406780"/>
              <a:gd name="connsiteX82" fmla="*/ 2641088 w 3409184"/>
              <a:gd name="connsiteY82" fmla="*/ 343815 h 1406780"/>
              <a:gd name="connsiteX83" fmla="*/ 2802023 w 3409184"/>
              <a:gd name="connsiteY83" fmla="*/ 270663 h 1406780"/>
              <a:gd name="connsiteX84" fmla="*/ 3087315 w 3409184"/>
              <a:gd name="connsiteY84" fmla="*/ 193853 h 1406780"/>
              <a:gd name="connsiteX85" fmla="*/ 3237277 w 3409184"/>
              <a:gd name="connsiteY85" fmla="*/ 142647 h 1406780"/>
              <a:gd name="connsiteX86" fmla="*/ 3409184 w 3409184"/>
              <a:gd name="connsiteY86" fmla="*/ 120701 h 1406780"/>
              <a:gd name="connsiteX87" fmla="*/ 3215331 w 3409184"/>
              <a:gd name="connsiteY87" fmla="*/ 149962 h 1406780"/>
              <a:gd name="connsiteX88" fmla="*/ 3032451 w 3409184"/>
              <a:gd name="connsiteY88" fmla="*/ 204826 h 1406780"/>
              <a:gd name="connsiteX89" fmla="*/ 2791050 w 3409184"/>
              <a:gd name="connsiteY89" fmla="*/ 274320 h 1406780"/>
              <a:gd name="connsiteX90" fmla="*/ 2454551 w 3409184"/>
              <a:gd name="connsiteY90" fmla="*/ 453543 h 1406780"/>
              <a:gd name="connsiteX91" fmla="*/ 2326535 w 3409184"/>
              <a:gd name="connsiteY91" fmla="*/ 552298 h 1406780"/>
              <a:gd name="connsiteX92" fmla="*/ 2220464 w 3409184"/>
              <a:gd name="connsiteY92" fmla="*/ 640080 h 1406780"/>
              <a:gd name="connsiteX93" fmla="*/ 2136339 w 3409184"/>
              <a:gd name="connsiteY93" fmla="*/ 716890 h 1406780"/>
              <a:gd name="connsiteX94" fmla="*/ 2026611 w 3409184"/>
              <a:gd name="connsiteY94" fmla="*/ 779069 h 1406780"/>
              <a:gd name="connsiteX95" fmla="*/ 1832759 w 3409184"/>
              <a:gd name="connsiteY95" fmla="*/ 921716 h 1406780"/>
              <a:gd name="connsiteX96" fmla="*/ 1565754 w 3409184"/>
              <a:gd name="connsiteY96" fmla="*/ 1170432 h 1406780"/>
              <a:gd name="connsiteX97" fmla="*/ 1243885 w 3409184"/>
              <a:gd name="connsiteY97" fmla="*/ 1400861 h 1406780"/>
              <a:gd name="connsiteX98" fmla="*/ 1078498 w 3409184"/>
              <a:gd name="connsiteY98" fmla="*/ 1403485 h 1406780"/>
              <a:gd name="connsiteX99" fmla="*/ 932989 w 3409184"/>
              <a:gd name="connsiteY99" fmla="*/ 1331367 h 1406780"/>
              <a:gd name="connsiteX100" fmla="*/ 698970 w 3409184"/>
              <a:gd name="connsiteY100" fmla="*/ 1181878 h 1406780"/>
              <a:gd name="connsiteX101" fmla="*/ 524557 w 3409184"/>
              <a:gd name="connsiteY101" fmla="*/ 1027786 h 1406780"/>
              <a:gd name="connsiteX102" fmla="*/ 466137 w 3409184"/>
              <a:gd name="connsiteY102" fmla="*/ 944812 h 1406780"/>
              <a:gd name="connsiteX103" fmla="*/ 364537 w 3409184"/>
              <a:gd name="connsiteY103" fmla="*/ 745845 h 1406780"/>
              <a:gd name="connsiteX104" fmla="*/ 189785 w 3409184"/>
              <a:gd name="connsiteY104" fmla="*/ 478943 h 1406780"/>
              <a:gd name="connsiteX105" fmla="*/ 135937 w 3409184"/>
              <a:gd name="connsiteY105" fmla="*/ 411411 h 1406780"/>
              <a:gd name="connsiteX106" fmla="*/ 34336 w 3409184"/>
              <a:gd name="connsiteY106" fmla="*/ 335212 h 1406780"/>
              <a:gd name="connsiteX107" fmla="*/ 9039 w 3409184"/>
              <a:gd name="connsiteY107" fmla="*/ 190500 h 1406780"/>
              <a:gd name="connsiteX0" fmla="*/ 8396 w 3408541"/>
              <a:gd name="connsiteY0" fmla="*/ 190500 h 1406780"/>
              <a:gd name="connsiteX1" fmla="*/ 179693 w 3408541"/>
              <a:gd name="connsiteY1" fmla="*/ 335687 h 1406780"/>
              <a:gd name="connsiteX2" fmla="*/ 298260 w 3408541"/>
              <a:gd name="connsiteY2" fmla="*/ 422352 h 1406780"/>
              <a:gd name="connsiteX3" fmla="*/ 356985 w 3408541"/>
              <a:gd name="connsiteY3" fmla="*/ 579628 h 1406780"/>
              <a:gd name="connsiteX4" fmla="*/ 488252 w 3408541"/>
              <a:gd name="connsiteY4" fmla="*/ 782117 h 1406780"/>
              <a:gd name="connsiteX5" fmla="*/ 650711 w 3408541"/>
              <a:gd name="connsiteY5" fmla="*/ 899770 h 1406780"/>
              <a:gd name="connsiteX6" fmla="*/ 753124 w 3408541"/>
              <a:gd name="connsiteY6" fmla="*/ 1053389 h 1406780"/>
              <a:gd name="connsiteX7" fmla="*/ 702155 w 3408541"/>
              <a:gd name="connsiteY7" fmla="*/ 822317 h 1406780"/>
              <a:gd name="connsiteX8" fmla="*/ 839382 w 3408541"/>
              <a:gd name="connsiteY8" fmla="*/ 1122341 h 1406780"/>
              <a:gd name="connsiteX9" fmla="*/ 961607 w 3408541"/>
              <a:gd name="connsiteY9" fmla="*/ 1276503 h 1406780"/>
              <a:gd name="connsiteX10" fmla="*/ 1012813 w 3408541"/>
              <a:gd name="connsiteY10" fmla="*/ 1294791 h 1406780"/>
              <a:gd name="connsiteX11" fmla="*/ 1060362 w 3408541"/>
              <a:gd name="connsiteY11" fmla="*/ 1313079 h 1406780"/>
              <a:gd name="connsiteX12" fmla="*/ 1089623 w 3408541"/>
              <a:gd name="connsiteY12" fmla="*/ 1309421 h 1406780"/>
              <a:gd name="connsiteX13" fmla="*/ 1126199 w 3408541"/>
              <a:gd name="connsiteY13" fmla="*/ 1287476 h 1406780"/>
              <a:gd name="connsiteX14" fmla="*/ 1181063 w 3408541"/>
              <a:gd name="connsiteY14" fmla="*/ 1269188 h 1406780"/>
              <a:gd name="connsiteX15" fmla="*/ 1228612 w 3408541"/>
              <a:gd name="connsiteY15" fmla="*/ 1236269 h 1406780"/>
              <a:gd name="connsiteX16" fmla="*/ 1276160 w 3408541"/>
              <a:gd name="connsiteY16" fmla="*/ 1188720 h 1406780"/>
              <a:gd name="connsiteX17" fmla="*/ 1524877 w 3408541"/>
              <a:gd name="connsiteY17" fmla="*/ 954634 h 1406780"/>
              <a:gd name="connsiteX18" fmla="*/ 1751648 w 3408541"/>
              <a:gd name="connsiteY18" fmla="*/ 720548 h 1406780"/>
              <a:gd name="connsiteX19" fmla="*/ 1890637 w 3408541"/>
              <a:gd name="connsiteY19" fmla="*/ 599847 h 1406780"/>
              <a:gd name="connsiteX20" fmla="*/ 1974762 w 3408541"/>
              <a:gd name="connsiteY20" fmla="*/ 541325 h 1406780"/>
              <a:gd name="connsiteX21" fmla="*/ 2044256 w 3408541"/>
              <a:gd name="connsiteY21" fmla="*/ 457200 h 1406780"/>
              <a:gd name="connsiteX22" fmla="*/ 2153984 w 3408541"/>
              <a:gd name="connsiteY22" fmla="*/ 340157 h 1406780"/>
              <a:gd name="connsiteX23" fmla="*/ 2296631 w 3408541"/>
              <a:gd name="connsiteY23" fmla="*/ 215799 h 1406780"/>
              <a:gd name="connsiteX24" fmla="*/ 2428304 w 3408541"/>
              <a:gd name="connsiteY24" fmla="*/ 135332 h 1406780"/>
              <a:gd name="connsiteX25" fmla="*/ 2581924 w 3408541"/>
              <a:gd name="connsiteY25" fmla="*/ 65837 h 1406780"/>
              <a:gd name="connsiteX26" fmla="*/ 2713597 w 3408541"/>
              <a:gd name="connsiteY26" fmla="*/ 32919 h 1406780"/>
              <a:gd name="connsiteX27" fmla="*/ 2845271 w 3408541"/>
              <a:gd name="connsiteY27" fmla="*/ 0 h 1406780"/>
              <a:gd name="connsiteX28" fmla="*/ 2541690 w 3408541"/>
              <a:gd name="connsiteY28" fmla="*/ 76810 h 1406780"/>
              <a:gd name="connsiteX29" fmla="*/ 2336864 w 3408541"/>
              <a:gd name="connsiteY29" fmla="*/ 208484 h 1406780"/>
              <a:gd name="connsiteX30" fmla="*/ 2128381 w 3408541"/>
              <a:gd name="connsiteY30" fmla="*/ 373076 h 1406780"/>
              <a:gd name="connsiteX31" fmla="*/ 1974762 w 3408541"/>
              <a:gd name="connsiteY31" fmla="*/ 544983 h 1406780"/>
              <a:gd name="connsiteX32" fmla="*/ 1839431 w 3408541"/>
              <a:gd name="connsiteY32" fmla="*/ 647396 h 1406780"/>
              <a:gd name="connsiteX33" fmla="*/ 1952816 w 3408541"/>
              <a:gd name="connsiteY33" fmla="*/ 574244 h 1406780"/>
              <a:gd name="connsiteX34" fmla="*/ 1886980 w 3408541"/>
              <a:gd name="connsiteY34" fmla="*/ 654711 h 1406780"/>
              <a:gd name="connsiteX35" fmla="*/ 1780909 w 3408541"/>
              <a:gd name="connsiteY35" fmla="*/ 753466 h 1406780"/>
              <a:gd name="connsiteX36" fmla="*/ 1693127 w 3408541"/>
              <a:gd name="connsiteY36" fmla="*/ 830276 h 1406780"/>
              <a:gd name="connsiteX37" fmla="*/ 1594372 w 3408541"/>
              <a:gd name="connsiteY37" fmla="*/ 925373 h 1406780"/>
              <a:gd name="connsiteX38" fmla="*/ 1513904 w 3408541"/>
              <a:gd name="connsiteY38" fmla="*/ 1005840 h 1406780"/>
              <a:gd name="connsiteX39" fmla="*/ 1488301 w 3408541"/>
              <a:gd name="connsiteY39" fmla="*/ 1024128 h 1406780"/>
              <a:gd name="connsiteX40" fmla="*/ 1444410 w 3408541"/>
              <a:gd name="connsiteY40" fmla="*/ 1068020 h 1406780"/>
              <a:gd name="connsiteX41" fmla="*/ 1396861 w 3408541"/>
              <a:gd name="connsiteY41" fmla="*/ 1115568 h 1406780"/>
              <a:gd name="connsiteX42" fmla="*/ 1323709 w 3408541"/>
              <a:gd name="connsiteY42" fmla="*/ 1181405 h 1406780"/>
              <a:gd name="connsiteX43" fmla="*/ 1276160 w 3408541"/>
              <a:gd name="connsiteY43" fmla="*/ 1214324 h 1406780"/>
              <a:gd name="connsiteX44" fmla="*/ 1243242 w 3408541"/>
              <a:gd name="connsiteY44" fmla="*/ 1272845 h 1406780"/>
              <a:gd name="connsiteX45" fmla="*/ 1239584 w 3408541"/>
              <a:gd name="connsiteY45" fmla="*/ 1276503 h 1406780"/>
              <a:gd name="connsiteX46" fmla="*/ 1239584 w 3408541"/>
              <a:gd name="connsiteY46" fmla="*/ 1283818 h 1406780"/>
              <a:gd name="connsiteX47" fmla="*/ 1283476 w 3408541"/>
              <a:gd name="connsiteY47" fmla="*/ 1265530 h 1406780"/>
              <a:gd name="connsiteX48" fmla="*/ 1312736 w 3408541"/>
              <a:gd name="connsiteY48" fmla="*/ 1250900 h 1406780"/>
              <a:gd name="connsiteX49" fmla="*/ 1374916 w 3408541"/>
              <a:gd name="connsiteY49" fmla="*/ 1225296 h 1406780"/>
              <a:gd name="connsiteX50" fmla="*/ 1451725 w 3408541"/>
              <a:gd name="connsiteY50" fmla="*/ 1174090 h 1406780"/>
              <a:gd name="connsiteX51" fmla="*/ 1506589 w 3408541"/>
              <a:gd name="connsiteY51" fmla="*/ 1130199 h 1406780"/>
              <a:gd name="connsiteX52" fmla="*/ 1572426 w 3408541"/>
              <a:gd name="connsiteY52" fmla="*/ 1078992 h 1406780"/>
              <a:gd name="connsiteX53" fmla="*/ 1627290 w 3408541"/>
              <a:gd name="connsiteY53" fmla="*/ 1016813 h 1406780"/>
              <a:gd name="connsiteX54" fmla="*/ 1700442 w 3408541"/>
              <a:gd name="connsiteY54" fmla="*/ 950976 h 1406780"/>
              <a:gd name="connsiteX55" fmla="*/ 1755306 w 3408541"/>
              <a:gd name="connsiteY55" fmla="*/ 892455 h 1406780"/>
              <a:gd name="connsiteX56" fmla="*/ 1865034 w 3408541"/>
              <a:gd name="connsiteY56" fmla="*/ 804672 h 1406780"/>
              <a:gd name="connsiteX57" fmla="*/ 1905268 w 3408541"/>
              <a:gd name="connsiteY57" fmla="*/ 775412 h 1406780"/>
              <a:gd name="connsiteX58" fmla="*/ 2004023 w 3408541"/>
              <a:gd name="connsiteY58" fmla="*/ 625450 h 1406780"/>
              <a:gd name="connsiteX59" fmla="*/ 2095463 w 3408541"/>
              <a:gd name="connsiteY59" fmla="*/ 530352 h 1406780"/>
              <a:gd name="connsiteX60" fmla="*/ 2208848 w 3408541"/>
              <a:gd name="connsiteY60" fmla="*/ 420624 h 1406780"/>
              <a:gd name="connsiteX61" fmla="*/ 2340522 w 3408541"/>
              <a:gd name="connsiteY61" fmla="*/ 303581 h 1406780"/>
              <a:gd name="connsiteX62" fmla="*/ 2472196 w 3408541"/>
              <a:gd name="connsiteY62" fmla="*/ 219456 h 1406780"/>
              <a:gd name="connsiteX63" fmla="*/ 2673364 w 3408541"/>
              <a:gd name="connsiteY63" fmla="*/ 138989 h 1406780"/>
              <a:gd name="connsiteX64" fmla="*/ 2768461 w 3408541"/>
              <a:gd name="connsiteY64" fmla="*/ 106071 h 1406780"/>
              <a:gd name="connsiteX65" fmla="*/ 3024493 w 3408541"/>
              <a:gd name="connsiteY65" fmla="*/ 62180 h 1406780"/>
              <a:gd name="connsiteX66" fmla="*/ 3108618 w 3408541"/>
              <a:gd name="connsiteY66" fmla="*/ 54864 h 1406780"/>
              <a:gd name="connsiteX67" fmla="*/ 2885504 w 3408541"/>
              <a:gd name="connsiteY67" fmla="*/ 91440 h 1406780"/>
              <a:gd name="connsiteX68" fmla="*/ 2713597 w 3408541"/>
              <a:gd name="connsiteY68" fmla="*/ 124359 h 1406780"/>
              <a:gd name="connsiteX69" fmla="*/ 2527060 w 3408541"/>
              <a:gd name="connsiteY69" fmla="*/ 208484 h 1406780"/>
              <a:gd name="connsiteX70" fmla="*/ 2373440 w 3408541"/>
              <a:gd name="connsiteY70" fmla="*/ 285293 h 1406780"/>
              <a:gd name="connsiteX71" fmla="*/ 2227136 w 3408541"/>
              <a:gd name="connsiteY71" fmla="*/ 405994 h 1406780"/>
              <a:gd name="connsiteX72" fmla="*/ 2102778 w 3408541"/>
              <a:gd name="connsiteY72" fmla="*/ 534010 h 1406780"/>
              <a:gd name="connsiteX73" fmla="*/ 2018653 w 3408541"/>
              <a:gd name="connsiteY73" fmla="*/ 610820 h 1406780"/>
              <a:gd name="connsiteX74" fmla="*/ 1941844 w 3408541"/>
              <a:gd name="connsiteY74" fmla="*/ 705917 h 1406780"/>
              <a:gd name="connsiteX75" fmla="*/ 1912583 w 3408541"/>
              <a:gd name="connsiteY75" fmla="*/ 775412 h 1406780"/>
              <a:gd name="connsiteX76" fmla="*/ 1956474 w 3408541"/>
              <a:gd name="connsiteY76" fmla="*/ 771754 h 1406780"/>
              <a:gd name="connsiteX77" fmla="*/ 2014996 w 3408541"/>
              <a:gd name="connsiteY77" fmla="*/ 749808 h 1406780"/>
              <a:gd name="connsiteX78" fmla="*/ 2062544 w 3408541"/>
              <a:gd name="connsiteY78" fmla="*/ 735178 h 1406780"/>
              <a:gd name="connsiteX79" fmla="*/ 2110093 w 3408541"/>
              <a:gd name="connsiteY79" fmla="*/ 724205 h 1406780"/>
              <a:gd name="connsiteX80" fmla="*/ 2278343 w 3408541"/>
              <a:gd name="connsiteY80" fmla="*/ 596189 h 1406780"/>
              <a:gd name="connsiteX81" fmla="*/ 2457565 w 3408541"/>
              <a:gd name="connsiteY81" fmla="*/ 446228 h 1406780"/>
              <a:gd name="connsiteX82" fmla="*/ 2640445 w 3408541"/>
              <a:gd name="connsiteY82" fmla="*/ 343815 h 1406780"/>
              <a:gd name="connsiteX83" fmla="*/ 2801380 w 3408541"/>
              <a:gd name="connsiteY83" fmla="*/ 270663 h 1406780"/>
              <a:gd name="connsiteX84" fmla="*/ 3086672 w 3408541"/>
              <a:gd name="connsiteY84" fmla="*/ 193853 h 1406780"/>
              <a:gd name="connsiteX85" fmla="*/ 3236634 w 3408541"/>
              <a:gd name="connsiteY85" fmla="*/ 142647 h 1406780"/>
              <a:gd name="connsiteX86" fmla="*/ 3408541 w 3408541"/>
              <a:gd name="connsiteY86" fmla="*/ 120701 h 1406780"/>
              <a:gd name="connsiteX87" fmla="*/ 3214688 w 3408541"/>
              <a:gd name="connsiteY87" fmla="*/ 149962 h 1406780"/>
              <a:gd name="connsiteX88" fmla="*/ 3031808 w 3408541"/>
              <a:gd name="connsiteY88" fmla="*/ 204826 h 1406780"/>
              <a:gd name="connsiteX89" fmla="*/ 2790407 w 3408541"/>
              <a:gd name="connsiteY89" fmla="*/ 274320 h 1406780"/>
              <a:gd name="connsiteX90" fmla="*/ 2453908 w 3408541"/>
              <a:gd name="connsiteY90" fmla="*/ 453543 h 1406780"/>
              <a:gd name="connsiteX91" fmla="*/ 2325892 w 3408541"/>
              <a:gd name="connsiteY91" fmla="*/ 552298 h 1406780"/>
              <a:gd name="connsiteX92" fmla="*/ 2219821 w 3408541"/>
              <a:gd name="connsiteY92" fmla="*/ 640080 h 1406780"/>
              <a:gd name="connsiteX93" fmla="*/ 2135696 w 3408541"/>
              <a:gd name="connsiteY93" fmla="*/ 716890 h 1406780"/>
              <a:gd name="connsiteX94" fmla="*/ 2025968 w 3408541"/>
              <a:gd name="connsiteY94" fmla="*/ 779069 h 1406780"/>
              <a:gd name="connsiteX95" fmla="*/ 1832116 w 3408541"/>
              <a:gd name="connsiteY95" fmla="*/ 921716 h 1406780"/>
              <a:gd name="connsiteX96" fmla="*/ 1565111 w 3408541"/>
              <a:gd name="connsiteY96" fmla="*/ 1170432 h 1406780"/>
              <a:gd name="connsiteX97" fmla="*/ 1243242 w 3408541"/>
              <a:gd name="connsiteY97" fmla="*/ 1400861 h 1406780"/>
              <a:gd name="connsiteX98" fmla="*/ 1077855 w 3408541"/>
              <a:gd name="connsiteY98" fmla="*/ 1403485 h 1406780"/>
              <a:gd name="connsiteX99" fmla="*/ 932346 w 3408541"/>
              <a:gd name="connsiteY99" fmla="*/ 1331367 h 1406780"/>
              <a:gd name="connsiteX100" fmla="*/ 698327 w 3408541"/>
              <a:gd name="connsiteY100" fmla="*/ 1181878 h 1406780"/>
              <a:gd name="connsiteX101" fmla="*/ 523914 w 3408541"/>
              <a:gd name="connsiteY101" fmla="*/ 1027786 h 1406780"/>
              <a:gd name="connsiteX102" fmla="*/ 465494 w 3408541"/>
              <a:gd name="connsiteY102" fmla="*/ 944812 h 1406780"/>
              <a:gd name="connsiteX103" fmla="*/ 363894 w 3408541"/>
              <a:gd name="connsiteY103" fmla="*/ 745845 h 1406780"/>
              <a:gd name="connsiteX104" fmla="*/ 189142 w 3408541"/>
              <a:gd name="connsiteY104" fmla="*/ 478943 h 1406780"/>
              <a:gd name="connsiteX105" fmla="*/ 135294 w 3408541"/>
              <a:gd name="connsiteY105" fmla="*/ 411411 h 1406780"/>
              <a:gd name="connsiteX106" fmla="*/ 33693 w 3408541"/>
              <a:gd name="connsiteY106" fmla="*/ 335212 h 1406780"/>
              <a:gd name="connsiteX107" fmla="*/ 8396 w 3408541"/>
              <a:gd name="connsiteY107" fmla="*/ 190500 h 1406780"/>
              <a:gd name="connsiteX0" fmla="*/ 4595 w 3447073"/>
              <a:gd name="connsiteY0" fmla="*/ 258233 h 1406780"/>
              <a:gd name="connsiteX1" fmla="*/ 218225 w 3447073"/>
              <a:gd name="connsiteY1" fmla="*/ 335687 h 1406780"/>
              <a:gd name="connsiteX2" fmla="*/ 336792 w 3447073"/>
              <a:gd name="connsiteY2" fmla="*/ 422352 h 1406780"/>
              <a:gd name="connsiteX3" fmla="*/ 395517 w 3447073"/>
              <a:gd name="connsiteY3" fmla="*/ 579628 h 1406780"/>
              <a:gd name="connsiteX4" fmla="*/ 526784 w 3447073"/>
              <a:gd name="connsiteY4" fmla="*/ 782117 h 1406780"/>
              <a:gd name="connsiteX5" fmla="*/ 689243 w 3447073"/>
              <a:gd name="connsiteY5" fmla="*/ 899770 h 1406780"/>
              <a:gd name="connsiteX6" fmla="*/ 791656 w 3447073"/>
              <a:gd name="connsiteY6" fmla="*/ 1053389 h 1406780"/>
              <a:gd name="connsiteX7" fmla="*/ 740687 w 3447073"/>
              <a:gd name="connsiteY7" fmla="*/ 822317 h 1406780"/>
              <a:gd name="connsiteX8" fmla="*/ 877914 w 3447073"/>
              <a:gd name="connsiteY8" fmla="*/ 1122341 h 1406780"/>
              <a:gd name="connsiteX9" fmla="*/ 1000139 w 3447073"/>
              <a:gd name="connsiteY9" fmla="*/ 1276503 h 1406780"/>
              <a:gd name="connsiteX10" fmla="*/ 1051345 w 3447073"/>
              <a:gd name="connsiteY10" fmla="*/ 1294791 h 1406780"/>
              <a:gd name="connsiteX11" fmla="*/ 1098894 w 3447073"/>
              <a:gd name="connsiteY11" fmla="*/ 1313079 h 1406780"/>
              <a:gd name="connsiteX12" fmla="*/ 1128155 w 3447073"/>
              <a:gd name="connsiteY12" fmla="*/ 1309421 h 1406780"/>
              <a:gd name="connsiteX13" fmla="*/ 1164731 w 3447073"/>
              <a:gd name="connsiteY13" fmla="*/ 1287476 h 1406780"/>
              <a:gd name="connsiteX14" fmla="*/ 1219595 w 3447073"/>
              <a:gd name="connsiteY14" fmla="*/ 1269188 h 1406780"/>
              <a:gd name="connsiteX15" fmla="*/ 1267144 w 3447073"/>
              <a:gd name="connsiteY15" fmla="*/ 1236269 h 1406780"/>
              <a:gd name="connsiteX16" fmla="*/ 1314692 w 3447073"/>
              <a:gd name="connsiteY16" fmla="*/ 1188720 h 1406780"/>
              <a:gd name="connsiteX17" fmla="*/ 1563409 w 3447073"/>
              <a:gd name="connsiteY17" fmla="*/ 954634 h 1406780"/>
              <a:gd name="connsiteX18" fmla="*/ 1790180 w 3447073"/>
              <a:gd name="connsiteY18" fmla="*/ 720548 h 1406780"/>
              <a:gd name="connsiteX19" fmla="*/ 1929169 w 3447073"/>
              <a:gd name="connsiteY19" fmla="*/ 599847 h 1406780"/>
              <a:gd name="connsiteX20" fmla="*/ 2013294 w 3447073"/>
              <a:gd name="connsiteY20" fmla="*/ 541325 h 1406780"/>
              <a:gd name="connsiteX21" fmla="*/ 2082788 w 3447073"/>
              <a:gd name="connsiteY21" fmla="*/ 457200 h 1406780"/>
              <a:gd name="connsiteX22" fmla="*/ 2192516 w 3447073"/>
              <a:gd name="connsiteY22" fmla="*/ 340157 h 1406780"/>
              <a:gd name="connsiteX23" fmla="*/ 2335163 w 3447073"/>
              <a:gd name="connsiteY23" fmla="*/ 215799 h 1406780"/>
              <a:gd name="connsiteX24" fmla="*/ 2466836 w 3447073"/>
              <a:gd name="connsiteY24" fmla="*/ 135332 h 1406780"/>
              <a:gd name="connsiteX25" fmla="*/ 2620456 w 3447073"/>
              <a:gd name="connsiteY25" fmla="*/ 65837 h 1406780"/>
              <a:gd name="connsiteX26" fmla="*/ 2752129 w 3447073"/>
              <a:gd name="connsiteY26" fmla="*/ 32919 h 1406780"/>
              <a:gd name="connsiteX27" fmla="*/ 2883803 w 3447073"/>
              <a:gd name="connsiteY27" fmla="*/ 0 h 1406780"/>
              <a:gd name="connsiteX28" fmla="*/ 2580222 w 3447073"/>
              <a:gd name="connsiteY28" fmla="*/ 76810 h 1406780"/>
              <a:gd name="connsiteX29" fmla="*/ 2375396 w 3447073"/>
              <a:gd name="connsiteY29" fmla="*/ 208484 h 1406780"/>
              <a:gd name="connsiteX30" fmla="*/ 2166913 w 3447073"/>
              <a:gd name="connsiteY30" fmla="*/ 373076 h 1406780"/>
              <a:gd name="connsiteX31" fmla="*/ 2013294 w 3447073"/>
              <a:gd name="connsiteY31" fmla="*/ 544983 h 1406780"/>
              <a:gd name="connsiteX32" fmla="*/ 1877963 w 3447073"/>
              <a:gd name="connsiteY32" fmla="*/ 647396 h 1406780"/>
              <a:gd name="connsiteX33" fmla="*/ 1991348 w 3447073"/>
              <a:gd name="connsiteY33" fmla="*/ 574244 h 1406780"/>
              <a:gd name="connsiteX34" fmla="*/ 1925512 w 3447073"/>
              <a:gd name="connsiteY34" fmla="*/ 654711 h 1406780"/>
              <a:gd name="connsiteX35" fmla="*/ 1819441 w 3447073"/>
              <a:gd name="connsiteY35" fmla="*/ 753466 h 1406780"/>
              <a:gd name="connsiteX36" fmla="*/ 1731659 w 3447073"/>
              <a:gd name="connsiteY36" fmla="*/ 830276 h 1406780"/>
              <a:gd name="connsiteX37" fmla="*/ 1632904 w 3447073"/>
              <a:gd name="connsiteY37" fmla="*/ 925373 h 1406780"/>
              <a:gd name="connsiteX38" fmla="*/ 1552436 w 3447073"/>
              <a:gd name="connsiteY38" fmla="*/ 1005840 h 1406780"/>
              <a:gd name="connsiteX39" fmla="*/ 1526833 w 3447073"/>
              <a:gd name="connsiteY39" fmla="*/ 1024128 h 1406780"/>
              <a:gd name="connsiteX40" fmla="*/ 1482942 w 3447073"/>
              <a:gd name="connsiteY40" fmla="*/ 1068020 h 1406780"/>
              <a:gd name="connsiteX41" fmla="*/ 1435393 w 3447073"/>
              <a:gd name="connsiteY41" fmla="*/ 1115568 h 1406780"/>
              <a:gd name="connsiteX42" fmla="*/ 1362241 w 3447073"/>
              <a:gd name="connsiteY42" fmla="*/ 1181405 h 1406780"/>
              <a:gd name="connsiteX43" fmla="*/ 1314692 w 3447073"/>
              <a:gd name="connsiteY43" fmla="*/ 1214324 h 1406780"/>
              <a:gd name="connsiteX44" fmla="*/ 1281774 w 3447073"/>
              <a:gd name="connsiteY44" fmla="*/ 1272845 h 1406780"/>
              <a:gd name="connsiteX45" fmla="*/ 1278116 w 3447073"/>
              <a:gd name="connsiteY45" fmla="*/ 1276503 h 1406780"/>
              <a:gd name="connsiteX46" fmla="*/ 1278116 w 3447073"/>
              <a:gd name="connsiteY46" fmla="*/ 1283818 h 1406780"/>
              <a:gd name="connsiteX47" fmla="*/ 1322008 w 3447073"/>
              <a:gd name="connsiteY47" fmla="*/ 1265530 h 1406780"/>
              <a:gd name="connsiteX48" fmla="*/ 1351268 w 3447073"/>
              <a:gd name="connsiteY48" fmla="*/ 1250900 h 1406780"/>
              <a:gd name="connsiteX49" fmla="*/ 1413448 w 3447073"/>
              <a:gd name="connsiteY49" fmla="*/ 1225296 h 1406780"/>
              <a:gd name="connsiteX50" fmla="*/ 1490257 w 3447073"/>
              <a:gd name="connsiteY50" fmla="*/ 1174090 h 1406780"/>
              <a:gd name="connsiteX51" fmla="*/ 1545121 w 3447073"/>
              <a:gd name="connsiteY51" fmla="*/ 1130199 h 1406780"/>
              <a:gd name="connsiteX52" fmla="*/ 1610958 w 3447073"/>
              <a:gd name="connsiteY52" fmla="*/ 1078992 h 1406780"/>
              <a:gd name="connsiteX53" fmla="*/ 1665822 w 3447073"/>
              <a:gd name="connsiteY53" fmla="*/ 1016813 h 1406780"/>
              <a:gd name="connsiteX54" fmla="*/ 1738974 w 3447073"/>
              <a:gd name="connsiteY54" fmla="*/ 950976 h 1406780"/>
              <a:gd name="connsiteX55" fmla="*/ 1793838 w 3447073"/>
              <a:gd name="connsiteY55" fmla="*/ 892455 h 1406780"/>
              <a:gd name="connsiteX56" fmla="*/ 1903566 w 3447073"/>
              <a:gd name="connsiteY56" fmla="*/ 804672 h 1406780"/>
              <a:gd name="connsiteX57" fmla="*/ 1943800 w 3447073"/>
              <a:gd name="connsiteY57" fmla="*/ 775412 h 1406780"/>
              <a:gd name="connsiteX58" fmla="*/ 2042555 w 3447073"/>
              <a:gd name="connsiteY58" fmla="*/ 625450 h 1406780"/>
              <a:gd name="connsiteX59" fmla="*/ 2133995 w 3447073"/>
              <a:gd name="connsiteY59" fmla="*/ 530352 h 1406780"/>
              <a:gd name="connsiteX60" fmla="*/ 2247380 w 3447073"/>
              <a:gd name="connsiteY60" fmla="*/ 420624 h 1406780"/>
              <a:gd name="connsiteX61" fmla="*/ 2379054 w 3447073"/>
              <a:gd name="connsiteY61" fmla="*/ 303581 h 1406780"/>
              <a:gd name="connsiteX62" fmla="*/ 2510728 w 3447073"/>
              <a:gd name="connsiteY62" fmla="*/ 219456 h 1406780"/>
              <a:gd name="connsiteX63" fmla="*/ 2711896 w 3447073"/>
              <a:gd name="connsiteY63" fmla="*/ 138989 h 1406780"/>
              <a:gd name="connsiteX64" fmla="*/ 2806993 w 3447073"/>
              <a:gd name="connsiteY64" fmla="*/ 106071 h 1406780"/>
              <a:gd name="connsiteX65" fmla="*/ 3063025 w 3447073"/>
              <a:gd name="connsiteY65" fmla="*/ 62180 h 1406780"/>
              <a:gd name="connsiteX66" fmla="*/ 3147150 w 3447073"/>
              <a:gd name="connsiteY66" fmla="*/ 54864 h 1406780"/>
              <a:gd name="connsiteX67" fmla="*/ 2924036 w 3447073"/>
              <a:gd name="connsiteY67" fmla="*/ 91440 h 1406780"/>
              <a:gd name="connsiteX68" fmla="*/ 2752129 w 3447073"/>
              <a:gd name="connsiteY68" fmla="*/ 124359 h 1406780"/>
              <a:gd name="connsiteX69" fmla="*/ 2565592 w 3447073"/>
              <a:gd name="connsiteY69" fmla="*/ 208484 h 1406780"/>
              <a:gd name="connsiteX70" fmla="*/ 2411972 w 3447073"/>
              <a:gd name="connsiteY70" fmla="*/ 285293 h 1406780"/>
              <a:gd name="connsiteX71" fmla="*/ 2265668 w 3447073"/>
              <a:gd name="connsiteY71" fmla="*/ 405994 h 1406780"/>
              <a:gd name="connsiteX72" fmla="*/ 2141310 w 3447073"/>
              <a:gd name="connsiteY72" fmla="*/ 534010 h 1406780"/>
              <a:gd name="connsiteX73" fmla="*/ 2057185 w 3447073"/>
              <a:gd name="connsiteY73" fmla="*/ 610820 h 1406780"/>
              <a:gd name="connsiteX74" fmla="*/ 1980376 w 3447073"/>
              <a:gd name="connsiteY74" fmla="*/ 705917 h 1406780"/>
              <a:gd name="connsiteX75" fmla="*/ 1951115 w 3447073"/>
              <a:gd name="connsiteY75" fmla="*/ 775412 h 1406780"/>
              <a:gd name="connsiteX76" fmla="*/ 1995006 w 3447073"/>
              <a:gd name="connsiteY76" fmla="*/ 771754 h 1406780"/>
              <a:gd name="connsiteX77" fmla="*/ 2053528 w 3447073"/>
              <a:gd name="connsiteY77" fmla="*/ 749808 h 1406780"/>
              <a:gd name="connsiteX78" fmla="*/ 2101076 w 3447073"/>
              <a:gd name="connsiteY78" fmla="*/ 735178 h 1406780"/>
              <a:gd name="connsiteX79" fmla="*/ 2148625 w 3447073"/>
              <a:gd name="connsiteY79" fmla="*/ 724205 h 1406780"/>
              <a:gd name="connsiteX80" fmla="*/ 2316875 w 3447073"/>
              <a:gd name="connsiteY80" fmla="*/ 596189 h 1406780"/>
              <a:gd name="connsiteX81" fmla="*/ 2496097 w 3447073"/>
              <a:gd name="connsiteY81" fmla="*/ 446228 h 1406780"/>
              <a:gd name="connsiteX82" fmla="*/ 2678977 w 3447073"/>
              <a:gd name="connsiteY82" fmla="*/ 343815 h 1406780"/>
              <a:gd name="connsiteX83" fmla="*/ 2839912 w 3447073"/>
              <a:gd name="connsiteY83" fmla="*/ 270663 h 1406780"/>
              <a:gd name="connsiteX84" fmla="*/ 3125204 w 3447073"/>
              <a:gd name="connsiteY84" fmla="*/ 193853 h 1406780"/>
              <a:gd name="connsiteX85" fmla="*/ 3275166 w 3447073"/>
              <a:gd name="connsiteY85" fmla="*/ 142647 h 1406780"/>
              <a:gd name="connsiteX86" fmla="*/ 3447073 w 3447073"/>
              <a:gd name="connsiteY86" fmla="*/ 120701 h 1406780"/>
              <a:gd name="connsiteX87" fmla="*/ 3253220 w 3447073"/>
              <a:gd name="connsiteY87" fmla="*/ 149962 h 1406780"/>
              <a:gd name="connsiteX88" fmla="*/ 3070340 w 3447073"/>
              <a:gd name="connsiteY88" fmla="*/ 204826 h 1406780"/>
              <a:gd name="connsiteX89" fmla="*/ 2828939 w 3447073"/>
              <a:gd name="connsiteY89" fmla="*/ 274320 h 1406780"/>
              <a:gd name="connsiteX90" fmla="*/ 2492440 w 3447073"/>
              <a:gd name="connsiteY90" fmla="*/ 453543 h 1406780"/>
              <a:gd name="connsiteX91" fmla="*/ 2364424 w 3447073"/>
              <a:gd name="connsiteY91" fmla="*/ 552298 h 1406780"/>
              <a:gd name="connsiteX92" fmla="*/ 2258353 w 3447073"/>
              <a:gd name="connsiteY92" fmla="*/ 640080 h 1406780"/>
              <a:gd name="connsiteX93" fmla="*/ 2174228 w 3447073"/>
              <a:gd name="connsiteY93" fmla="*/ 716890 h 1406780"/>
              <a:gd name="connsiteX94" fmla="*/ 2064500 w 3447073"/>
              <a:gd name="connsiteY94" fmla="*/ 779069 h 1406780"/>
              <a:gd name="connsiteX95" fmla="*/ 1870648 w 3447073"/>
              <a:gd name="connsiteY95" fmla="*/ 921716 h 1406780"/>
              <a:gd name="connsiteX96" fmla="*/ 1603643 w 3447073"/>
              <a:gd name="connsiteY96" fmla="*/ 1170432 h 1406780"/>
              <a:gd name="connsiteX97" fmla="*/ 1281774 w 3447073"/>
              <a:gd name="connsiteY97" fmla="*/ 1400861 h 1406780"/>
              <a:gd name="connsiteX98" fmla="*/ 1116387 w 3447073"/>
              <a:gd name="connsiteY98" fmla="*/ 1403485 h 1406780"/>
              <a:gd name="connsiteX99" fmla="*/ 970878 w 3447073"/>
              <a:gd name="connsiteY99" fmla="*/ 1331367 h 1406780"/>
              <a:gd name="connsiteX100" fmla="*/ 736859 w 3447073"/>
              <a:gd name="connsiteY100" fmla="*/ 1181878 h 1406780"/>
              <a:gd name="connsiteX101" fmla="*/ 562446 w 3447073"/>
              <a:gd name="connsiteY101" fmla="*/ 1027786 h 1406780"/>
              <a:gd name="connsiteX102" fmla="*/ 504026 w 3447073"/>
              <a:gd name="connsiteY102" fmla="*/ 944812 h 1406780"/>
              <a:gd name="connsiteX103" fmla="*/ 402426 w 3447073"/>
              <a:gd name="connsiteY103" fmla="*/ 745845 h 1406780"/>
              <a:gd name="connsiteX104" fmla="*/ 227674 w 3447073"/>
              <a:gd name="connsiteY104" fmla="*/ 478943 h 1406780"/>
              <a:gd name="connsiteX105" fmla="*/ 173826 w 3447073"/>
              <a:gd name="connsiteY105" fmla="*/ 411411 h 1406780"/>
              <a:gd name="connsiteX106" fmla="*/ 72225 w 3447073"/>
              <a:gd name="connsiteY106" fmla="*/ 335212 h 1406780"/>
              <a:gd name="connsiteX107" fmla="*/ 4595 w 3447073"/>
              <a:gd name="connsiteY107" fmla="*/ 258233 h 1406780"/>
              <a:gd name="connsiteX0" fmla="*/ 4595 w 3447073"/>
              <a:gd name="connsiteY0" fmla="*/ 258233 h 1406780"/>
              <a:gd name="connsiteX1" fmla="*/ 218225 w 3447073"/>
              <a:gd name="connsiteY1" fmla="*/ 382253 h 1406780"/>
              <a:gd name="connsiteX2" fmla="*/ 336792 w 3447073"/>
              <a:gd name="connsiteY2" fmla="*/ 422352 h 1406780"/>
              <a:gd name="connsiteX3" fmla="*/ 395517 w 3447073"/>
              <a:gd name="connsiteY3" fmla="*/ 579628 h 1406780"/>
              <a:gd name="connsiteX4" fmla="*/ 526784 w 3447073"/>
              <a:gd name="connsiteY4" fmla="*/ 782117 h 1406780"/>
              <a:gd name="connsiteX5" fmla="*/ 689243 w 3447073"/>
              <a:gd name="connsiteY5" fmla="*/ 899770 h 1406780"/>
              <a:gd name="connsiteX6" fmla="*/ 791656 w 3447073"/>
              <a:gd name="connsiteY6" fmla="*/ 1053389 h 1406780"/>
              <a:gd name="connsiteX7" fmla="*/ 740687 w 3447073"/>
              <a:gd name="connsiteY7" fmla="*/ 822317 h 1406780"/>
              <a:gd name="connsiteX8" fmla="*/ 877914 w 3447073"/>
              <a:gd name="connsiteY8" fmla="*/ 1122341 h 1406780"/>
              <a:gd name="connsiteX9" fmla="*/ 1000139 w 3447073"/>
              <a:gd name="connsiteY9" fmla="*/ 1276503 h 1406780"/>
              <a:gd name="connsiteX10" fmla="*/ 1051345 w 3447073"/>
              <a:gd name="connsiteY10" fmla="*/ 1294791 h 1406780"/>
              <a:gd name="connsiteX11" fmla="*/ 1098894 w 3447073"/>
              <a:gd name="connsiteY11" fmla="*/ 1313079 h 1406780"/>
              <a:gd name="connsiteX12" fmla="*/ 1128155 w 3447073"/>
              <a:gd name="connsiteY12" fmla="*/ 1309421 h 1406780"/>
              <a:gd name="connsiteX13" fmla="*/ 1164731 w 3447073"/>
              <a:gd name="connsiteY13" fmla="*/ 1287476 h 1406780"/>
              <a:gd name="connsiteX14" fmla="*/ 1219595 w 3447073"/>
              <a:gd name="connsiteY14" fmla="*/ 1269188 h 1406780"/>
              <a:gd name="connsiteX15" fmla="*/ 1267144 w 3447073"/>
              <a:gd name="connsiteY15" fmla="*/ 1236269 h 1406780"/>
              <a:gd name="connsiteX16" fmla="*/ 1314692 w 3447073"/>
              <a:gd name="connsiteY16" fmla="*/ 1188720 h 1406780"/>
              <a:gd name="connsiteX17" fmla="*/ 1563409 w 3447073"/>
              <a:gd name="connsiteY17" fmla="*/ 954634 h 1406780"/>
              <a:gd name="connsiteX18" fmla="*/ 1790180 w 3447073"/>
              <a:gd name="connsiteY18" fmla="*/ 720548 h 1406780"/>
              <a:gd name="connsiteX19" fmla="*/ 1929169 w 3447073"/>
              <a:gd name="connsiteY19" fmla="*/ 599847 h 1406780"/>
              <a:gd name="connsiteX20" fmla="*/ 2013294 w 3447073"/>
              <a:gd name="connsiteY20" fmla="*/ 541325 h 1406780"/>
              <a:gd name="connsiteX21" fmla="*/ 2082788 w 3447073"/>
              <a:gd name="connsiteY21" fmla="*/ 457200 h 1406780"/>
              <a:gd name="connsiteX22" fmla="*/ 2192516 w 3447073"/>
              <a:gd name="connsiteY22" fmla="*/ 340157 h 1406780"/>
              <a:gd name="connsiteX23" fmla="*/ 2335163 w 3447073"/>
              <a:gd name="connsiteY23" fmla="*/ 215799 h 1406780"/>
              <a:gd name="connsiteX24" fmla="*/ 2466836 w 3447073"/>
              <a:gd name="connsiteY24" fmla="*/ 135332 h 1406780"/>
              <a:gd name="connsiteX25" fmla="*/ 2620456 w 3447073"/>
              <a:gd name="connsiteY25" fmla="*/ 65837 h 1406780"/>
              <a:gd name="connsiteX26" fmla="*/ 2752129 w 3447073"/>
              <a:gd name="connsiteY26" fmla="*/ 32919 h 1406780"/>
              <a:gd name="connsiteX27" fmla="*/ 2883803 w 3447073"/>
              <a:gd name="connsiteY27" fmla="*/ 0 h 1406780"/>
              <a:gd name="connsiteX28" fmla="*/ 2580222 w 3447073"/>
              <a:gd name="connsiteY28" fmla="*/ 76810 h 1406780"/>
              <a:gd name="connsiteX29" fmla="*/ 2375396 w 3447073"/>
              <a:gd name="connsiteY29" fmla="*/ 208484 h 1406780"/>
              <a:gd name="connsiteX30" fmla="*/ 2166913 w 3447073"/>
              <a:gd name="connsiteY30" fmla="*/ 373076 h 1406780"/>
              <a:gd name="connsiteX31" fmla="*/ 2013294 w 3447073"/>
              <a:gd name="connsiteY31" fmla="*/ 544983 h 1406780"/>
              <a:gd name="connsiteX32" fmla="*/ 1877963 w 3447073"/>
              <a:gd name="connsiteY32" fmla="*/ 647396 h 1406780"/>
              <a:gd name="connsiteX33" fmla="*/ 1991348 w 3447073"/>
              <a:gd name="connsiteY33" fmla="*/ 574244 h 1406780"/>
              <a:gd name="connsiteX34" fmla="*/ 1925512 w 3447073"/>
              <a:gd name="connsiteY34" fmla="*/ 654711 h 1406780"/>
              <a:gd name="connsiteX35" fmla="*/ 1819441 w 3447073"/>
              <a:gd name="connsiteY35" fmla="*/ 753466 h 1406780"/>
              <a:gd name="connsiteX36" fmla="*/ 1731659 w 3447073"/>
              <a:gd name="connsiteY36" fmla="*/ 830276 h 1406780"/>
              <a:gd name="connsiteX37" fmla="*/ 1632904 w 3447073"/>
              <a:gd name="connsiteY37" fmla="*/ 925373 h 1406780"/>
              <a:gd name="connsiteX38" fmla="*/ 1552436 w 3447073"/>
              <a:gd name="connsiteY38" fmla="*/ 1005840 h 1406780"/>
              <a:gd name="connsiteX39" fmla="*/ 1526833 w 3447073"/>
              <a:gd name="connsiteY39" fmla="*/ 1024128 h 1406780"/>
              <a:gd name="connsiteX40" fmla="*/ 1482942 w 3447073"/>
              <a:gd name="connsiteY40" fmla="*/ 1068020 h 1406780"/>
              <a:gd name="connsiteX41" fmla="*/ 1435393 w 3447073"/>
              <a:gd name="connsiteY41" fmla="*/ 1115568 h 1406780"/>
              <a:gd name="connsiteX42" fmla="*/ 1362241 w 3447073"/>
              <a:gd name="connsiteY42" fmla="*/ 1181405 h 1406780"/>
              <a:gd name="connsiteX43" fmla="*/ 1314692 w 3447073"/>
              <a:gd name="connsiteY43" fmla="*/ 1214324 h 1406780"/>
              <a:gd name="connsiteX44" fmla="*/ 1281774 w 3447073"/>
              <a:gd name="connsiteY44" fmla="*/ 1272845 h 1406780"/>
              <a:gd name="connsiteX45" fmla="*/ 1278116 w 3447073"/>
              <a:gd name="connsiteY45" fmla="*/ 1276503 h 1406780"/>
              <a:gd name="connsiteX46" fmla="*/ 1278116 w 3447073"/>
              <a:gd name="connsiteY46" fmla="*/ 1283818 h 1406780"/>
              <a:gd name="connsiteX47" fmla="*/ 1322008 w 3447073"/>
              <a:gd name="connsiteY47" fmla="*/ 1265530 h 1406780"/>
              <a:gd name="connsiteX48" fmla="*/ 1351268 w 3447073"/>
              <a:gd name="connsiteY48" fmla="*/ 1250900 h 1406780"/>
              <a:gd name="connsiteX49" fmla="*/ 1413448 w 3447073"/>
              <a:gd name="connsiteY49" fmla="*/ 1225296 h 1406780"/>
              <a:gd name="connsiteX50" fmla="*/ 1490257 w 3447073"/>
              <a:gd name="connsiteY50" fmla="*/ 1174090 h 1406780"/>
              <a:gd name="connsiteX51" fmla="*/ 1545121 w 3447073"/>
              <a:gd name="connsiteY51" fmla="*/ 1130199 h 1406780"/>
              <a:gd name="connsiteX52" fmla="*/ 1610958 w 3447073"/>
              <a:gd name="connsiteY52" fmla="*/ 1078992 h 1406780"/>
              <a:gd name="connsiteX53" fmla="*/ 1665822 w 3447073"/>
              <a:gd name="connsiteY53" fmla="*/ 1016813 h 1406780"/>
              <a:gd name="connsiteX54" fmla="*/ 1738974 w 3447073"/>
              <a:gd name="connsiteY54" fmla="*/ 950976 h 1406780"/>
              <a:gd name="connsiteX55" fmla="*/ 1793838 w 3447073"/>
              <a:gd name="connsiteY55" fmla="*/ 892455 h 1406780"/>
              <a:gd name="connsiteX56" fmla="*/ 1903566 w 3447073"/>
              <a:gd name="connsiteY56" fmla="*/ 804672 h 1406780"/>
              <a:gd name="connsiteX57" fmla="*/ 1943800 w 3447073"/>
              <a:gd name="connsiteY57" fmla="*/ 775412 h 1406780"/>
              <a:gd name="connsiteX58" fmla="*/ 2042555 w 3447073"/>
              <a:gd name="connsiteY58" fmla="*/ 625450 h 1406780"/>
              <a:gd name="connsiteX59" fmla="*/ 2133995 w 3447073"/>
              <a:gd name="connsiteY59" fmla="*/ 530352 h 1406780"/>
              <a:gd name="connsiteX60" fmla="*/ 2247380 w 3447073"/>
              <a:gd name="connsiteY60" fmla="*/ 420624 h 1406780"/>
              <a:gd name="connsiteX61" fmla="*/ 2379054 w 3447073"/>
              <a:gd name="connsiteY61" fmla="*/ 303581 h 1406780"/>
              <a:gd name="connsiteX62" fmla="*/ 2510728 w 3447073"/>
              <a:gd name="connsiteY62" fmla="*/ 219456 h 1406780"/>
              <a:gd name="connsiteX63" fmla="*/ 2711896 w 3447073"/>
              <a:gd name="connsiteY63" fmla="*/ 138989 h 1406780"/>
              <a:gd name="connsiteX64" fmla="*/ 2806993 w 3447073"/>
              <a:gd name="connsiteY64" fmla="*/ 106071 h 1406780"/>
              <a:gd name="connsiteX65" fmla="*/ 3063025 w 3447073"/>
              <a:gd name="connsiteY65" fmla="*/ 62180 h 1406780"/>
              <a:gd name="connsiteX66" fmla="*/ 3147150 w 3447073"/>
              <a:gd name="connsiteY66" fmla="*/ 54864 h 1406780"/>
              <a:gd name="connsiteX67" fmla="*/ 2924036 w 3447073"/>
              <a:gd name="connsiteY67" fmla="*/ 91440 h 1406780"/>
              <a:gd name="connsiteX68" fmla="*/ 2752129 w 3447073"/>
              <a:gd name="connsiteY68" fmla="*/ 124359 h 1406780"/>
              <a:gd name="connsiteX69" fmla="*/ 2565592 w 3447073"/>
              <a:gd name="connsiteY69" fmla="*/ 208484 h 1406780"/>
              <a:gd name="connsiteX70" fmla="*/ 2411972 w 3447073"/>
              <a:gd name="connsiteY70" fmla="*/ 285293 h 1406780"/>
              <a:gd name="connsiteX71" fmla="*/ 2265668 w 3447073"/>
              <a:gd name="connsiteY71" fmla="*/ 405994 h 1406780"/>
              <a:gd name="connsiteX72" fmla="*/ 2141310 w 3447073"/>
              <a:gd name="connsiteY72" fmla="*/ 534010 h 1406780"/>
              <a:gd name="connsiteX73" fmla="*/ 2057185 w 3447073"/>
              <a:gd name="connsiteY73" fmla="*/ 610820 h 1406780"/>
              <a:gd name="connsiteX74" fmla="*/ 1980376 w 3447073"/>
              <a:gd name="connsiteY74" fmla="*/ 705917 h 1406780"/>
              <a:gd name="connsiteX75" fmla="*/ 1951115 w 3447073"/>
              <a:gd name="connsiteY75" fmla="*/ 775412 h 1406780"/>
              <a:gd name="connsiteX76" fmla="*/ 1995006 w 3447073"/>
              <a:gd name="connsiteY76" fmla="*/ 771754 h 1406780"/>
              <a:gd name="connsiteX77" fmla="*/ 2053528 w 3447073"/>
              <a:gd name="connsiteY77" fmla="*/ 749808 h 1406780"/>
              <a:gd name="connsiteX78" fmla="*/ 2101076 w 3447073"/>
              <a:gd name="connsiteY78" fmla="*/ 735178 h 1406780"/>
              <a:gd name="connsiteX79" fmla="*/ 2148625 w 3447073"/>
              <a:gd name="connsiteY79" fmla="*/ 724205 h 1406780"/>
              <a:gd name="connsiteX80" fmla="*/ 2316875 w 3447073"/>
              <a:gd name="connsiteY80" fmla="*/ 596189 h 1406780"/>
              <a:gd name="connsiteX81" fmla="*/ 2496097 w 3447073"/>
              <a:gd name="connsiteY81" fmla="*/ 446228 h 1406780"/>
              <a:gd name="connsiteX82" fmla="*/ 2678977 w 3447073"/>
              <a:gd name="connsiteY82" fmla="*/ 343815 h 1406780"/>
              <a:gd name="connsiteX83" fmla="*/ 2839912 w 3447073"/>
              <a:gd name="connsiteY83" fmla="*/ 270663 h 1406780"/>
              <a:gd name="connsiteX84" fmla="*/ 3125204 w 3447073"/>
              <a:gd name="connsiteY84" fmla="*/ 193853 h 1406780"/>
              <a:gd name="connsiteX85" fmla="*/ 3275166 w 3447073"/>
              <a:gd name="connsiteY85" fmla="*/ 142647 h 1406780"/>
              <a:gd name="connsiteX86" fmla="*/ 3447073 w 3447073"/>
              <a:gd name="connsiteY86" fmla="*/ 120701 h 1406780"/>
              <a:gd name="connsiteX87" fmla="*/ 3253220 w 3447073"/>
              <a:gd name="connsiteY87" fmla="*/ 149962 h 1406780"/>
              <a:gd name="connsiteX88" fmla="*/ 3070340 w 3447073"/>
              <a:gd name="connsiteY88" fmla="*/ 204826 h 1406780"/>
              <a:gd name="connsiteX89" fmla="*/ 2828939 w 3447073"/>
              <a:gd name="connsiteY89" fmla="*/ 274320 h 1406780"/>
              <a:gd name="connsiteX90" fmla="*/ 2492440 w 3447073"/>
              <a:gd name="connsiteY90" fmla="*/ 453543 h 1406780"/>
              <a:gd name="connsiteX91" fmla="*/ 2364424 w 3447073"/>
              <a:gd name="connsiteY91" fmla="*/ 552298 h 1406780"/>
              <a:gd name="connsiteX92" fmla="*/ 2258353 w 3447073"/>
              <a:gd name="connsiteY92" fmla="*/ 640080 h 1406780"/>
              <a:gd name="connsiteX93" fmla="*/ 2174228 w 3447073"/>
              <a:gd name="connsiteY93" fmla="*/ 716890 h 1406780"/>
              <a:gd name="connsiteX94" fmla="*/ 2064500 w 3447073"/>
              <a:gd name="connsiteY94" fmla="*/ 779069 h 1406780"/>
              <a:gd name="connsiteX95" fmla="*/ 1870648 w 3447073"/>
              <a:gd name="connsiteY95" fmla="*/ 921716 h 1406780"/>
              <a:gd name="connsiteX96" fmla="*/ 1603643 w 3447073"/>
              <a:gd name="connsiteY96" fmla="*/ 1170432 h 1406780"/>
              <a:gd name="connsiteX97" fmla="*/ 1281774 w 3447073"/>
              <a:gd name="connsiteY97" fmla="*/ 1400861 h 1406780"/>
              <a:gd name="connsiteX98" fmla="*/ 1116387 w 3447073"/>
              <a:gd name="connsiteY98" fmla="*/ 1403485 h 1406780"/>
              <a:gd name="connsiteX99" fmla="*/ 970878 w 3447073"/>
              <a:gd name="connsiteY99" fmla="*/ 1331367 h 1406780"/>
              <a:gd name="connsiteX100" fmla="*/ 736859 w 3447073"/>
              <a:gd name="connsiteY100" fmla="*/ 1181878 h 1406780"/>
              <a:gd name="connsiteX101" fmla="*/ 562446 w 3447073"/>
              <a:gd name="connsiteY101" fmla="*/ 1027786 h 1406780"/>
              <a:gd name="connsiteX102" fmla="*/ 504026 w 3447073"/>
              <a:gd name="connsiteY102" fmla="*/ 944812 h 1406780"/>
              <a:gd name="connsiteX103" fmla="*/ 402426 w 3447073"/>
              <a:gd name="connsiteY103" fmla="*/ 745845 h 1406780"/>
              <a:gd name="connsiteX104" fmla="*/ 227674 w 3447073"/>
              <a:gd name="connsiteY104" fmla="*/ 478943 h 1406780"/>
              <a:gd name="connsiteX105" fmla="*/ 173826 w 3447073"/>
              <a:gd name="connsiteY105" fmla="*/ 411411 h 1406780"/>
              <a:gd name="connsiteX106" fmla="*/ 72225 w 3447073"/>
              <a:gd name="connsiteY106" fmla="*/ 335212 h 1406780"/>
              <a:gd name="connsiteX107" fmla="*/ 4595 w 3447073"/>
              <a:gd name="connsiteY107" fmla="*/ 258233 h 1406780"/>
              <a:gd name="connsiteX0" fmla="*/ 4595 w 3447073"/>
              <a:gd name="connsiteY0" fmla="*/ 258233 h 1406780"/>
              <a:gd name="connsiteX1" fmla="*/ 218225 w 3447073"/>
              <a:gd name="connsiteY1" fmla="*/ 382253 h 1406780"/>
              <a:gd name="connsiteX2" fmla="*/ 319859 w 3447073"/>
              <a:gd name="connsiteY2" fmla="*/ 490085 h 1406780"/>
              <a:gd name="connsiteX3" fmla="*/ 395517 w 3447073"/>
              <a:gd name="connsiteY3" fmla="*/ 579628 h 1406780"/>
              <a:gd name="connsiteX4" fmla="*/ 526784 w 3447073"/>
              <a:gd name="connsiteY4" fmla="*/ 782117 h 1406780"/>
              <a:gd name="connsiteX5" fmla="*/ 689243 w 3447073"/>
              <a:gd name="connsiteY5" fmla="*/ 899770 h 1406780"/>
              <a:gd name="connsiteX6" fmla="*/ 791656 w 3447073"/>
              <a:gd name="connsiteY6" fmla="*/ 1053389 h 1406780"/>
              <a:gd name="connsiteX7" fmla="*/ 740687 w 3447073"/>
              <a:gd name="connsiteY7" fmla="*/ 822317 h 1406780"/>
              <a:gd name="connsiteX8" fmla="*/ 877914 w 3447073"/>
              <a:gd name="connsiteY8" fmla="*/ 1122341 h 1406780"/>
              <a:gd name="connsiteX9" fmla="*/ 1000139 w 3447073"/>
              <a:gd name="connsiteY9" fmla="*/ 1276503 h 1406780"/>
              <a:gd name="connsiteX10" fmla="*/ 1051345 w 3447073"/>
              <a:gd name="connsiteY10" fmla="*/ 1294791 h 1406780"/>
              <a:gd name="connsiteX11" fmla="*/ 1098894 w 3447073"/>
              <a:gd name="connsiteY11" fmla="*/ 1313079 h 1406780"/>
              <a:gd name="connsiteX12" fmla="*/ 1128155 w 3447073"/>
              <a:gd name="connsiteY12" fmla="*/ 1309421 h 1406780"/>
              <a:gd name="connsiteX13" fmla="*/ 1164731 w 3447073"/>
              <a:gd name="connsiteY13" fmla="*/ 1287476 h 1406780"/>
              <a:gd name="connsiteX14" fmla="*/ 1219595 w 3447073"/>
              <a:gd name="connsiteY14" fmla="*/ 1269188 h 1406780"/>
              <a:gd name="connsiteX15" fmla="*/ 1267144 w 3447073"/>
              <a:gd name="connsiteY15" fmla="*/ 1236269 h 1406780"/>
              <a:gd name="connsiteX16" fmla="*/ 1314692 w 3447073"/>
              <a:gd name="connsiteY16" fmla="*/ 1188720 h 1406780"/>
              <a:gd name="connsiteX17" fmla="*/ 1563409 w 3447073"/>
              <a:gd name="connsiteY17" fmla="*/ 954634 h 1406780"/>
              <a:gd name="connsiteX18" fmla="*/ 1790180 w 3447073"/>
              <a:gd name="connsiteY18" fmla="*/ 720548 h 1406780"/>
              <a:gd name="connsiteX19" fmla="*/ 1929169 w 3447073"/>
              <a:gd name="connsiteY19" fmla="*/ 599847 h 1406780"/>
              <a:gd name="connsiteX20" fmla="*/ 2013294 w 3447073"/>
              <a:gd name="connsiteY20" fmla="*/ 541325 h 1406780"/>
              <a:gd name="connsiteX21" fmla="*/ 2082788 w 3447073"/>
              <a:gd name="connsiteY21" fmla="*/ 457200 h 1406780"/>
              <a:gd name="connsiteX22" fmla="*/ 2192516 w 3447073"/>
              <a:gd name="connsiteY22" fmla="*/ 340157 h 1406780"/>
              <a:gd name="connsiteX23" fmla="*/ 2335163 w 3447073"/>
              <a:gd name="connsiteY23" fmla="*/ 215799 h 1406780"/>
              <a:gd name="connsiteX24" fmla="*/ 2466836 w 3447073"/>
              <a:gd name="connsiteY24" fmla="*/ 135332 h 1406780"/>
              <a:gd name="connsiteX25" fmla="*/ 2620456 w 3447073"/>
              <a:gd name="connsiteY25" fmla="*/ 65837 h 1406780"/>
              <a:gd name="connsiteX26" fmla="*/ 2752129 w 3447073"/>
              <a:gd name="connsiteY26" fmla="*/ 32919 h 1406780"/>
              <a:gd name="connsiteX27" fmla="*/ 2883803 w 3447073"/>
              <a:gd name="connsiteY27" fmla="*/ 0 h 1406780"/>
              <a:gd name="connsiteX28" fmla="*/ 2580222 w 3447073"/>
              <a:gd name="connsiteY28" fmla="*/ 76810 h 1406780"/>
              <a:gd name="connsiteX29" fmla="*/ 2375396 w 3447073"/>
              <a:gd name="connsiteY29" fmla="*/ 208484 h 1406780"/>
              <a:gd name="connsiteX30" fmla="*/ 2166913 w 3447073"/>
              <a:gd name="connsiteY30" fmla="*/ 373076 h 1406780"/>
              <a:gd name="connsiteX31" fmla="*/ 2013294 w 3447073"/>
              <a:gd name="connsiteY31" fmla="*/ 544983 h 1406780"/>
              <a:gd name="connsiteX32" fmla="*/ 1877963 w 3447073"/>
              <a:gd name="connsiteY32" fmla="*/ 647396 h 1406780"/>
              <a:gd name="connsiteX33" fmla="*/ 1991348 w 3447073"/>
              <a:gd name="connsiteY33" fmla="*/ 574244 h 1406780"/>
              <a:gd name="connsiteX34" fmla="*/ 1925512 w 3447073"/>
              <a:gd name="connsiteY34" fmla="*/ 654711 h 1406780"/>
              <a:gd name="connsiteX35" fmla="*/ 1819441 w 3447073"/>
              <a:gd name="connsiteY35" fmla="*/ 753466 h 1406780"/>
              <a:gd name="connsiteX36" fmla="*/ 1731659 w 3447073"/>
              <a:gd name="connsiteY36" fmla="*/ 830276 h 1406780"/>
              <a:gd name="connsiteX37" fmla="*/ 1632904 w 3447073"/>
              <a:gd name="connsiteY37" fmla="*/ 925373 h 1406780"/>
              <a:gd name="connsiteX38" fmla="*/ 1552436 w 3447073"/>
              <a:gd name="connsiteY38" fmla="*/ 1005840 h 1406780"/>
              <a:gd name="connsiteX39" fmla="*/ 1526833 w 3447073"/>
              <a:gd name="connsiteY39" fmla="*/ 1024128 h 1406780"/>
              <a:gd name="connsiteX40" fmla="*/ 1482942 w 3447073"/>
              <a:gd name="connsiteY40" fmla="*/ 1068020 h 1406780"/>
              <a:gd name="connsiteX41" fmla="*/ 1435393 w 3447073"/>
              <a:gd name="connsiteY41" fmla="*/ 1115568 h 1406780"/>
              <a:gd name="connsiteX42" fmla="*/ 1362241 w 3447073"/>
              <a:gd name="connsiteY42" fmla="*/ 1181405 h 1406780"/>
              <a:gd name="connsiteX43" fmla="*/ 1314692 w 3447073"/>
              <a:gd name="connsiteY43" fmla="*/ 1214324 h 1406780"/>
              <a:gd name="connsiteX44" fmla="*/ 1281774 w 3447073"/>
              <a:gd name="connsiteY44" fmla="*/ 1272845 h 1406780"/>
              <a:gd name="connsiteX45" fmla="*/ 1278116 w 3447073"/>
              <a:gd name="connsiteY45" fmla="*/ 1276503 h 1406780"/>
              <a:gd name="connsiteX46" fmla="*/ 1278116 w 3447073"/>
              <a:gd name="connsiteY46" fmla="*/ 1283818 h 1406780"/>
              <a:gd name="connsiteX47" fmla="*/ 1322008 w 3447073"/>
              <a:gd name="connsiteY47" fmla="*/ 1265530 h 1406780"/>
              <a:gd name="connsiteX48" fmla="*/ 1351268 w 3447073"/>
              <a:gd name="connsiteY48" fmla="*/ 1250900 h 1406780"/>
              <a:gd name="connsiteX49" fmla="*/ 1413448 w 3447073"/>
              <a:gd name="connsiteY49" fmla="*/ 1225296 h 1406780"/>
              <a:gd name="connsiteX50" fmla="*/ 1490257 w 3447073"/>
              <a:gd name="connsiteY50" fmla="*/ 1174090 h 1406780"/>
              <a:gd name="connsiteX51" fmla="*/ 1545121 w 3447073"/>
              <a:gd name="connsiteY51" fmla="*/ 1130199 h 1406780"/>
              <a:gd name="connsiteX52" fmla="*/ 1610958 w 3447073"/>
              <a:gd name="connsiteY52" fmla="*/ 1078992 h 1406780"/>
              <a:gd name="connsiteX53" fmla="*/ 1665822 w 3447073"/>
              <a:gd name="connsiteY53" fmla="*/ 1016813 h 1406780"/>
              <a:gd name="connsiteX54" fmla="*/ 1738974 w 3447073"/>
              <a:gd name="connsiteY54" fmla="*/ 950976 h 1406780"/>
              <a:gd name="connsiteX55" fmla="*/ 1793838 w 3447073"/>
              <a:gd name="connsiteY55" fmla="*/ 892455 h 1406780"/>
              <a:gd name="connsiteX56" fmla="*/ 1903566 w 3447073"/>
              <a:gd name="connsiteY56" fmla="*/ 804672 h 1406780"/>
              <a:gd name="connsiteX57" fmla="*/ 1943800 w 3447073"/>
              <a:gd name="connsiteY57" fmla="*/ 775412 h 1406780"/>
              <a:gd name="connsiteX58" fmla="*/ 2042555 w 3447073"/>
              <a:gd name="connsiteY58" fmla="*/ 625450 h 1406780"/>
              <a:gd name="connsiteX59" fmla="*/ 2133995 w 3447073"/>
              <a:gd name="connsiteY59" fmla="*/ 530352 h 1406780"/>
              <a:gd name="connsiteX60" fmla="*/ 2247380 w 3447073"/>
              <a:gd name="connsiteY60" fmla="*/ 420624 h 1406780"/>
              <a:gd name="connsiteX61" fmla="*/ 2379054 w 3447073"/>
              <a:gd name="connsiteY61" fmla="*/ 303581 h 1406780"/>
              <a:gd name="connsiteX62" fmla="*/ 2510728 w 3447073"/>
              <a:gd name="connsiteY62" fmla="*/ 219456 h 1406780"/>
              <a:gd name="connsiteX63" fmla="*/ 2711896 w 3447073"/>
              <a:gd name="connsiteY63" fmla="*/ 138989 h 1406780"/>
              <a:gd name="connsiteX64" fmla="*/ 2806993 w 3447073"/>
              <a:gd name="connsiteY64" fmla="*/ 106071 h 1406780"/>
              <a:gd name="connsiteX65" fmla="*/ 3063025 w 3447073"/>
              <a:gd name="connsiteY65" fmla="*/ 62180 h 1406780"/>
              <a:gd name="connsiteX66" fmla="*/ 3147150 w 3447073"/>
              <a:gd name="connsiteY66" fmla="*/ 54864 h 1406780"/>
              <a:gd name="connsiteX67" fmla="*/ 2924036 w 3447073"/>
              <a:gd name="connsiteY67" fmla="*/ 91440 h 1406780"/>
              <a:gd name="connsiteX68" fmla="*/ 2752129 w 3447073"/>
              <a:gd name="connsiteY68" fmla="*/ 124359 h 1406780"/>
              <a:gd name="connsiteX69" fmla="*/ 2565592 w 3447073"/>
              <a:gd name="connsiteY69" fmla="*/ 208484 h 1406780"/>
              <a:gd name="connsiteX70" fmla="*/ 2411972 w 3447073"/>
              <a:gd name="connsiteY70" fmla="*/ 285293 h 1406780"/>
              <a:gd name="connsiteX71" fmla="*/ 2265668 w 3447073"/>
              <a:gd name="connsiteY71" fmla="*/ 405994 h 1406780"/>
              <a:gd name="connsiteX72" fmla="*/ 2141310 w 3447073"/>
              <a:gd name="connsiteY72" fmla="*/ 534010 h 1406780"/>
              <a:gd name="connsiteX73" fmla="*/ 2057185 w 3447073"/>
              <a:gd name="connsiteY73" fmla="*/ 610820 h 1406780"/>
              <a:gd name="connsiteX74" fmla="*/ 1980376 w 3447073"/>
              <a:gd name="connsiteY74" fmla="*/ 705917 h 1406780"/>
              <a:gd name="connsiteX75" fmla="*/ 1951115 w 3447073"/>
              <a:gd name="connsiteY75" fmla="*/ 775412 h 1406780"/>
              <a:gd name="connsiteX76" fmla="*/ 1995006 w 3447073"/>
              <a:gd name="connsiteY76" fmla="*/ 771754 h 1406780"/>
              <a:gd name="connsiteX77" fmla="*/ 2053528 w 3447073"/>
              <a:gd name="connsiteY77" fmla="*/ 749808 h 1406780"/>
              <a:gd name="connsiteX78" fmla="*/ 2101076 w 3447073"/>
              <a:gd name="connsiteY78" fmla="*/ 735178 h 1406780"/>
              <a:gd name="connsiteX79" fmla="*/ 2148625 w 3447073"/>
              <a:gd name="connsiteY79" fmla="*/ 724205 h 1406780"/>
              <a:gd name="connsiteX80" fmla="*/ 2316875 w 3447073"/>
              <a:gd name="connsiteY80" fmla="*/ 596189 h 1406780"/>
              <a:gd name="connsiteX81" fmla="*/ 2496097 w 3447073"/>
              <a:gd name="connsiteY81" fmla="*/ 446228 h 1406780"/>
              <a:gd name="connsiteX82" fmla="*/ 2678977 w 3447073"/>
              <a:gd name="connsiteY82" fmla="*/ 343815 h 1406780"/>
              <a:gd name="connsiteX83" fmla="*/ 2839912 w 3447073"/>
              <a:gd name="connsiteY83" fmla="*/ 270663 h 1406780"/>
              <a:gd name="connsiteX84" fmla="*/ 3125204 w 3447073"/>
              <a:gd name="connsiteY84" fmla="*/ 193853 h 1406780"/>
              <a:gd name="connsiteX85" fmla="*/ 3275166 w 3447073"/>
              <a:gd name="connsiteY85" fmla="*/ 142647 h 1406780"/>
              <a:gd name="connsiteX86" fmla="*/ 3447073 w 3447073"/>
              <a:gd name="connsiteY86" fmla="*/ 120701 h 1406780"/>
              <a:gd name="connsiteX87" fmla="*/ 3253220 w 3447073"/>
              <a:gd name="connsiteY87" fmla="*/ 149962 h 1406780"/>
              <a:gd name="connsiteX88" fmla="*/ 3070340 w 3447073"/>
              <a:gd name="connsiteY88" fmla="*/ 204826 h 1406780"/>
              <a:gd name="connsiteX89" fmla="*/ 2828939 w 3447073"/>
              <a:gd name="connsiteY89" fmla="*/ 274320 h 1406780"/>
              <a:gd name="connsiteX90" fmla="*/ 2492440 w 3447073"/>
              <a:gd name="connsiteY90" fmla="*/ 453543 h 1406780"/>
              <a:gd name="connsiteX91" fmla="*/ 2364424 w 3447073"/>
              <a:gd name="connsiteY91" fmla="*/ 552298 h 1406780"/>
              <a:gd name="connsiteX92" fmla="*/ 2258353 w 3447073"/>
              <a:gd name="connsiteY92" fmla="*/ 640080 h 1406780"/>
              <a:gd name="connsiteX93" fmla="*/ 2174228 w 3447073"/>
              <a:gd name="connsiteY93" fmla="*/ 716890 h 1406780"/>
              <a:gd name="connsiteX94" fmla="*/ 2064500 w 3447073"/>
              <a:gd name="connsiteY94" fmla="*/ 779069 h 1406780"/>
              <a:gd name="connsiteX95" fmla="*/ 1870648 w 3447073"/>
              <a:gd name="connsiteY95" fmla="*/ 921716 h 1406780"/>
              <a:gd name="connsiteX96" fmla="*/ 1603643 w 3447073"/>
              <a:gd name="connsiteY96" fmla="*/ 1170432 h 1406780"/>
              <a:gd name="connsiteX97" fmla="*/ 1281774 w 3447073"/>
              <a:gd name="connsiteY97" fmla="*/ 1400861 h 1406780"/>
              <a:gd name="connsiteX98" fmla="*/ 1116387 w 3447073"/>
              <a:gd name="connsiteY98" fmla="*/ 1403485 h 1406780"/>
              <a:gd name="connsiteX99" fmla="*/ 970878 w 3447073"/>
              <a:gd name="connsiteY99" fmla="*/ 1331367 h 1406780"/>
              <a:gd name="connsiteX100" fmla="*/ 736859 w 3447073"/>
              <a:gd name="connsiteY100" fmla="*/ 1181878 h 1406780"/>
              <a:gd name="connsiteX101" fmla="*/ 562446 w 3447073"/>
              <a:gd name="connsiteY101" fmla="*/ 1027786 h 1406780"/>
              <a:gd name="connsiteX102" fmla="*/ 504026 w 3447073"/>
              <a:gd name="connsiteY102" fmla="*/ 944812 h 1406780"/>
              <a:gd name="connsiteX103" fmla="*/ 402426 w 3447073"/>
              <a:gd name="connsiteY103" fmla="*/ 745845 h 1406780"/>
              <a:gd name="connsiteX104" fmla="*/ 227674 w 3447073"/>
              <a:gd name="connsiteY104" fmla="*/ 478943 h 1406780"/>
              <a:gd name="connsiteX105" fmla="*/ 173826 w 3447073"/>
              <a:gd name="connsiteY105" fmla="*/ 411411 h 1406780"/>
              <a:gd name="connsiteX106" fmla="*/ 72225 w 3447073"/>
              <a:gd name="connsiteY106" fmla="*/ 335212 h 1406780"/>
              <a:gd name="connsiteX107" fmla="*/ 4595 w 3447073"/>
              <a:gd name="connsiteY107" fmla="*/ 258233 h 1406780"/>
              <a:gd name="connsiteX0" fmla="*/ 7677 w 3450155"/>
              <a:gd name="connsiteY0" fmla="*/ 258233 h 1406780"/>
              <a:gd name="connsiteX1" fmla="*/ 221307 w 3450155"/>
              <a:gd name="connsiteY1" fmla="*/ 382253 h 1406780"/>
              <a:gd name="connsiteX2" fmla="*/ 322941 w 3450155"/>
              <a:gd name="connsiteY2" fmla="*/ 490085 h 1406780"/>
              <a:gd name="connsiteX3" fmla="*/ 398599 w 3450155"/>
              <a:gd name="connsiteY3" fmla="*/ 579628 h 1406780"/>
              <a:gd name="connsiteX4" fmla="*/ 529866 w 3450155"/>
              <a:gd name="connsiteY4" fmla="*/ 782117 h 1406780"/>
              <a:gd name="connsiteX5" fmla="*/ 692325 w 3450155"/>
              <a:gd name="connsiteY5" fmla="*/ 899770 h 1406780"/>
              <a:gd name="connsiteX6" fmla="*/ 794738 w 3450155"/>
              <a:gd name="connsiteY6" fmla="*/ 1053389 h 1406780"/>
              <a:gd name="connsiteX7" fmla="*/ 743769 w 3450155"/>
              <a:gd name="connsiteY7" fmla="*/ 822317 h 1406780"/>
              <a:gd name="connsiteX8" fmla="*/ 880996 w 3450155"/>
              <a:gd name="connsiteY8" fmla="*/ 1122341 h 1406780"/>
              <a:gd name="connsiteX9" fmla="*/ 1003221 w 3450155"/>
              <a:gd name="connsiteY9" fmla="*/ 1276503 h 1406780"/>
              <a:gd name="connsiteX10" fmla="*/ 1054427 w 3450155"/>
              <a:gd name="connsiteY10" fmla="*/ 1294791 h 1406780"/>
              <a:gd name="connsiteX11" fmla="*/ 1101976 w 3450155"/>
              <a:gd name="connsiteY11" fmla="*/ 1313079 h 1406780"/>
              <a:gd name="connsiteX12" fmla="*/ 1131237 w 3450155"/>
              <a:gd name="connsiteY12" fmla="*/ 1309421 h 1406780"/>
              <a:gd name="connsiteX13" fmla="*/ 1167813 w 3450155"/>
              <a:gd name="connsiteY13" fmla="*/ 1287476 h 1406780"/>
              <a:gd name="connsiteX14" fmla="*/ 1222677 w 3450155"/>
              <a:gd name="connsiteY14" fmla="*/ 1269188 h 1406780"/>
              <a:gd name="connsiteX15" fmla="*/ 1270226 w 3450155"/>
              <a:gd name="connsiteY15" fmla="*/ 1236269 h 1406780"/>
              <a:gd name="connsiteX16" fmla="*/ 1317774 w 3450155"/>
              <a:gd name="connsiteY16" fmla="*/ 1188720 h 1406780"/>
              <a:gd name="connsiteX17" fmla="*/ 1566491 w 3450155"/>
              <a:gd name="connsiteY17" fmla="*/ 954634 h 1406780"/>
              <a:gd name="connsiteX18" fmla="*/ 1793262 w 3450155"/>
              <a:gd name="connsiteY18" fmla="*/ 720548 h 1406780"/>
              <a:gd name="connsiteX19" fmla="*/ 1932251 w 3450155"/>
              <a:gd name="connsiteY19" fmla="*/ 599847 h 1406780"/>
              <a:gd name="connsiteX20" fmla="*/ 2016376 w 3450155"/>
              <a:gd name="connsiteY20" fmla="*/ 541325 h 1406780"/>
              <a:gd name="connsiteX21" fmla="*/ 2085870 w 3450155"/>
              <a:gd name="connsiteY21" fmla="*/ 457200 h 1406780"/>
              <a:gd name="connsiteX22" fmla="*/ 2195598 w 3450155"/>
              <a:gd name="connsiteY22" fmla="*/ 340157 h 1406780"/>
              <a:gd name="connsiteX23" fmla="*/ 2338245 w 3450155"/>
              <a:gd name="connsiteY23" fmla="*/ 215799 h 1406780"/>
              <a:gd name="connsiteX24" fmla="*/ 2469918 w 3450155"/>
              <a:gd name="connsiteY24" fmla="*/ 135332 h 1406780"/>
              <a:gd name="connsiteX25" fmla="*/ 2623538 w 3450155"/>
              <a:gd name="connsiteY25" fmla="*/ 65837 h 1406780"/>
              <a:gd name="connsiteX26" fmla="*/ 2755211 w 3450155"/>
              <a:gd name="connsiteY26" fmla="*/ 32919 h 1406780"/>
              <a:gd name="connsiteX27" fmla="*/ 2886885 w 3450155"/>
              <a:gd name="connsiteY27" fmla="*/ 0 h 1406780"/>
              <a:gd name="connsiteX28" fmla="*/ 2583304 w 3450155"/>
              <a:gd name="connsiteY28" fmla="*/ 76810 h 1406780"/>
              <a:gd name="connsiteX29" fmla="*/ 2378478 w 3450155"/>
              <a:gd name="connsiteY29" fmla="*/ 208484 h 1406780"/>
              <a:gd name="connsiteX30" fmla="*/ 2169995 w 3450155"/>
              <a:gd name="connsiteY30" fmla="*/ 373076 h 1406780"/>
              <a:gd name="connsiteX31" fmla="*/ 2016376 w 3450155"/>
              <a:gd name="connsiteY31" fmla="*/ 544983 h 1406780"/>
              <a:gd name="connsiteX32" fmla="*/ 1881045 w 3450155"/>
              <a:gd name="connsiteY32" fmla="*/ 647396 h 1406780"/>
              <a:gd name="connsiteX33" fmla="*/ 1994430 w 3450155"/>
              <a:gd name="connsiteY33" fmla="*/ 574244 h 1406780"/>
              <a:gd name="connsiteX34" fmla="*/ 1928594 w 3450155"/>
              <a:gd name="connsiteY34" fmla="*/ 654711 h 1406780"/>
              <a:gd name="connsiteX35" fmla="*/ 1822523 w 3450155"/>
              <a:gd name="connsiteY35" fmla="*/ 753466 h 1406780"/>
              <a:gd name="connsiteX36" fmla="*/ 1734741 w 3450155"/>
              <a:gd name="connsiteY36" fmla="*/ 830276 h 1406780"/>
              <a:gd name="connsiteX37" fmla="*/ 1635986 w 3450155"/>
              <a:gd name="connsiteY37" fmla="*/ 925373 h 1406780"/>
              <a:gd name="connsiteX38" fmla="*/ 1555518 w 3450155"/>
              <a:gd name="connsiteY38" fmla="*/ 1005840 h 1406780"/>
              <a:gd name="connsiteX39" fmla="*/ 1529915 w 3450155"/>
              <a:gd name="connsiteY39" fmla="*/ 1024128 h 1406780"/>
              <a:gd name="connsiteX40" fmla="*/ 1486024 w 3450155"/>
              <a:gd name="connsiteY40" fmla="*/ 1068020 h 1406780"/>
              <a:gd name="connsiteX41" fmla="*/ 1438475 w 3450155"/>
              <a:gd name="connsiteY41" fmla="*/ 1115568 h 1406780"/>
              <a:gd name="connsiteX42" fmla="*/ 1365323 w 3450155"/>
              <a:gd name="connsiteY42" fmla="*/ 1181405 h 1406780"/>
              <a:gd name="connsiteX43" fmla="*/ 1317774 w 3450155"/>
              <a:gd name="connsiteY43" fmla="*/ 1214324 h 1406780"/>
              <a:gd name="connsiteX44" fmla="*/ 1284856 w 3450155"/>
              <a:gd name="connsiteY44" fmla="*/ 1272845 h 1406780"/>
              <a:gd name="connsiteX45" fmla="*/ 1281198 w 3450155"/>
              <a:gd name="connsiteY45" fmla="*/ 1276503 h 1406780"/>
              <a:gd name="connsiteX46" fmla="*/ 1281198 w 3450155"/>
              <a:gd name="connsiteY46" fmla="*/ 1283818 h 1406780"/>
              <a:gd name="connsiteX47" fmla="*/ 1325090 w 3450155"/>
              <a:gd name="connsiteY47" fmla="*/ 1265530 h 1406780"/>
              <a:gd name="connsiteX48" fmla="*/ 1354350 w 3450155"/>
              <a:gd name="connsiteY48" fmla="*/ 1250900 h 1406780"/>
              <a:gd name="connsiteX49" fmla="*/ 1416530 w 3450155"/>
              <a:gd name="connsiteY49" fmla="*/ 1225296 h 1406780"/>
              <a:gd name="connsiteX50" fmla="*/ 1493339 w 3450155"/>
              <a:gd name="connsiteY50" fmla="*/ 1174090 h 1406780"/>
              <a:gd name="connsiteX51" fmla="*/ 1548203 w 3450155"/>
              <a:gd name="connsiteY51" fmla="*/ 1130199 h 1406780"/>
              <a:gd name="connsiteX52" fmla="*/ 1614040 w 3450155"/>
              <a:gd name="connsiteY52" fmla="*/ 1078992 h 1406780"/>
              <a:gd name="connsiteX53" fmla="*/ 1668904 w 3450155"/>
              <a:gd name="connsiteY53" fmla="*/ 1016813 h 1406780"/>
              <a:gd name="connsiteX54" fmla="*/ 1742056 w 3450155"/>
              <a:gd name="connsiteY54" fmla="*/ 950976 h 1406780"/>
              <a:gd name="connsiteX55" fmla="*/ 1796920 w 3450155"/>
              <a:gd name="connsiteY55" fmla="*/ 892455 h 1406780"/>
              <a:gd name="connsiteX56" fmla="*/ 1906648 w 3450155"/>
              <a:gd name="connsiteY56" fmla="*/ 804672 h 1406780"/>
              <a:gd name="connsiteX57" fmla="*/ 1946882 w 3450155"/>
              <a:gd name="connsiteY57" fmla="*/ 775412 h 1406780"/>
              <a:gd name="connsiteX58" fmla="*/ 2045637 w 3450155"/>
              <a:gd name="connsiteY58" fmla="*/ 625450 h 1406780"/>
              <a:gd name="connsiteX59" fmla="*/ 2137077 w 3450155"/>
              <a:gd name="connsiteY59" fmla="*/ 530352 h 1406780"/>
              <a:gd name="connsiteX60" fmla="*/ 2250462 w 3450155"/>
              <a:gd name="connsiteY60" fmla="*/ 420624 h 1406780"/>
              <a:gd name="connsiteX61" fmla="*/ 2382136 w 3450155"/>
              <a:gd name="connsiteY61" fmla="*/ 303581 h 1406780"/>
              <a:gd name="connsiteX62" fmla="*/ 2513810 w 3450155"/>
              <a:gd name="connsiteY62" fmla="*/ 219456 h 1406780"/>
              <a:gd name="connsiteX63" fmla="*/ 2714978 w 3450155"/>
              <a:gd name="connsiteY63" fmla="*/ 138989 h 1406780"/>
              <a:gd name="connsiteX64" fmla="*/ 2810075 w 3450155"/>
              <a:gd name="connsiteY64" fmla="*/ 106071 h 1406780"/>
              <a:gd name="connsiteX65" fmla="*/ 3066107 w 3450155"/>
              <a:gd name="connsiteY65" fmla="*/ 62180 h 1406780"/>
              <a:gd name="connsiteX66" fmla="*/ 3150232 w 3450155"/>
              <a:gd name="connsiteY66" fmla="*/ 54864 h 1406780"/>
              <a:gd name="connsiteX67" fmla="*/ 2927118 w 3450155"/>
              <a:gd name="connsiteY67" fmla="*/ 91440 h 1406780"/>
              <a:gd name="connsiteX68" fmla="*/ 2755211 w 3450155"/>
              <a:gd name="connsiteY68" fmla="*/ 124359 h 1406780"/>
              <a:gd name="connsiteX69" fmla="*/ 2568674 w 3450155"/>
              <a:gd name="connsiteY69" fmla="*/ 208484 h 1406780"/>
              <a:gd name="connsiteX70" fmla="*/ 2415054 w 3450155"/>
              <a:gd name="connsiteY70" fmla="*/ 285293 h 1406780"/>
              <a:gd name="connsiteX71" fmla="*/ 2268750 w 3450155"/>
              <a:gd name="connsiteY71" fmla="*/ 405994 h 1406780"/>
              <a:gd name="connsiteX72" fmla="*/ 2144392 w 3450155"/>
              <a:gd name="connsiteY72" fmla="*/ 534010 h 1406780"/>
              <a:gd name="connsiteX73" fmla="*/ 2060267 w 3450155"/>
              <a:gd name="connsiteY73" fmla="*/ 610820 h 1406780"/>
              <a:gd name="connsiteX74" fmla="*/ 1983458 w 3450155"/>
              <a:gd name="connsiteY74" fmla="*/ 705917 h 1406780"/>
              <a:gd name="connsiteX75" fmla="*/ 1954197 w 3450155"/>
              <a:gd name="connsiteY75" fmla="*/ 775412 h 1406780"/>
              <a:gd name="connsiteX76" fmla="*/ 1998088 w 3450155"/>
              <a:gd name="connsiteY76" fmla="*/ 771754 h 1406780"/>
              <a:gd name="connsiteX77" fmla="*/ 2056610 w 3450155"/>
              <a:gd name="connsiteY77" fmla="*/ 749808 h 1406780"/>
              <a:gd name="connsiteX78" fmla="*/ 2104158 w 3450155"/>
              <a:gd name="connsiteY78" fmla="*/ 735178 h 1406780"/>
              <a:gd name="connsiteX79" fmla="*/ 2151707 w 3450155"/>
              <a:gd name="connsiteY79" fmla="*/ 724205 h 1406780"/>
              <a:gd name="connsiteX80" fmla="*/ 2319957 w 3450155"/>
              <a:gd name="connsiteY80" fmla="*/ 596189 h 1406780"/>
              <a:gd name="connsiteX81" fmla="*/ 2499179 w 3450155"/>
              <a:gd name="connsiteY81" fmla="*/ 446228 h 1406780"/>
              <a:gd name="connsiteX82" fmla="*/ 2682059 w 3450155"/>
              <a:gd name="connsiteY82" fmla="*/ 343815 h 1406780"/>
              <a:gd name="connsiteX83" fmla="*/ 2842994 w 3450155"/>
              <a:gd name="connsiteY83" fmla="*/ 270663 h 1406780"/>
              <a:gd name="connsiteX84" fmla="*/ 3128286 w 3450155"/>
              <a:gd name="connsiteY84" fmla="*/ 193853 h 1406780"/>
              <a:gd name="connsiteX85" fmla="*/ 3278248 w 3450155"/>
              <a:gd name="connsiteY85" fmla="*/ 142647 h 1406780"/>
              <a:gd name="connsiteX86" fmla="*/ 3450155 w 3450155"/>
              <a:gd name="connsiteY86" fmla="*/ 120701 h 1406780"/>
              <a:gd name="connsiteX87" fmla="*/ 3256302 w 3450155"/>
              <a:gd name="connsiteY87" fmla="*/ 149962 h 1406780"/>
              <a:gd name="connsiteX88" fmla="*/ 3073422 w 3450155"/>
              <a:gd name="connsiteY88" fmla="*/ 204826 h 1406780"/>
              <a:gd name="connsiteX89" fmla="*/ 2832021 w 3450155"/>
              <a:gd name="connsiteY89" fmla="*/ 274320 h 1406780"/>
              <a:gd name="connsiteX90" fmla="*/ 2495522 w 3450155"/>
              <a:gd name="connsiteY90" fmla="*/ 453543 h 1406780"/>
              <a:gd name="connsiteX91" fmla="*/ 2367506 w 3450155"/>
              <a:gd name="connsiteY91" fmla="*/ 552298 h 1406780"/>
              <a:gd name="connsiteX92" fmla="*/ 2261435 w 3450155"/>
              <a:gd name="connsiteY92" fmla="*/ 640080 h 1406780"/>
              <a:gd name="connsiteX93" fmla="*/ 2177310 w 3450155"/>
              <a:gd name="connsiteY93" fmla="*/ 716890 h 1406780"/>
              <a:gd name="connsiteX94" fmla="*/ 2067582 w 3450155"/>
              <a:gd name="connsiteY94" fmla="*/ 779069 h 1406780"/>
              <a:gd name="connsiteX95" fmla="*/ 1873730 w 3450155"/>
              <a:gd name="connsiteY95" fmla="*/ 921716 h 1406780"/>
              <a:gd name="connsiteX96" fmla="*/ 1606725 w 3450155"/>
              <a:gd name="connsiteY96" fmla="*/ 1170432 h 1406780"/>
              <a:gd name="connsiteX97" fmla="*/ 1284856 w 3450155"/>
              <a:gd name="connsiteY97" fmla="*/ 1400861 h 1406780"/>
              <a:gd name="connsiteX98" fmla="*/ 1119469 w 3450155"/>
              <a:gd name="connsiteY98" fmla="*/ 1403485 h 1406780"/>
              <a:gd name="connsiteX99" fmla="*/ 973960 w 3450155"/>
              <a:gd name="connsiteY99" fmla="*/ 1331367 h 1406780"/>
              <a:gd name="connsiteX100" fmla="*/ 739941 w 3450155"/>
              <a:gd name="connsiteY100" fmla="*/ 1181878 h 1406780"/>
              <a:gd name="connsiteX101" fmla="*/ 565528 w 3450155"/>
              <a:gd name="connsiteY101" fmla="*/ 1027786 h 1406780"/>
              <a:gd name="connsiteX102" fmla="*/ 507108 w 3450155"/>
              <a:gd name="connsiteY102" fmla="*/ 944812 h 1406780"/>
              <a:gd name="connsiteX103" fmla="*/ 405508 w 3450155"/>
              <a:gd name="connsiteY103" fmla="*/ 745845 h 1406780"/>
              <a:gd name="connsiteX104" fmla="*/ 230756 w 3450155"/>
              <a:gd name="connsiteY104" fmla="*/ 478943 h 1406780"/>
              <a:gd name="connsiteX105" fmla="*/ 176908 w 3450155"/>
              <a:gd name="connsiteY105" fmla="*/ 411411 h 1406780"/>
              <a:gd name="connsiteX106" fmla="*/ 75307 w 3450155"/>
              <a:gd name="connsiteY106" fmla="*/ 335212 h 1406780"/>
              <a:gd name="connsiteX107" fmla="*/ 49908 w 3450155"/>
              <a:gd name="connsiteY107" fmla="*/ 292878 h 1406780"/>
              <a:gd name="connsiteX108" fmla="*/ 7677 w 3450155"/>
              <a:gd name="connsiteY108" fmla="*/ 258233 h 1406780"/>
              <a:gd name="connsiteX0" fmla="*/ 6636 w 3449114"/>
              <a:gd name="connsiteY0" fmla="*/ 258233 h 1406780"/>
              <a:gd name="connsiteX1" fmla="*/ 220266 w 3449114"/>
              <a:gd name="connsiteY1" fmla="*/ 382253 h 1406780"/>
              <a:gd name="connsiteX2" fmla="*/ 321900 w 3449114"/>
              <a:gd name="connsiteY2" fmla="*/ 490085 h 1406780"/>
              <a:gd name="connsiteX3" fmla="*/ 397558 w 3449114"/>
              <a:gd name="connsiteY3" fmla="*/ 579628 h 1406780"/>
              <a:gd name="connsiteX4" fmla="*/ 528825 w 3449114"/>
              <a:gd name="connsiteY4" fmla="*/ 782117 h 1406780"/>
              <a:gd name="connsiteX5" fmla="*/ 691284 w 3449114"/>
              <a:gd name="connsiteY5" fmla="*/ 899770 h 1406780"/>
              <a:gd name="connsiteX6" fmla="*/ 793697 w 3449114"/>
              <a:gd name="connsiteY6" fmla="*/ 1053389 h 1406780"/>
              <a:gd name="connsiteX7" fmla="*/ 742728 w 3449114"/>
              <a:gd name="connsiteY7" fmla="*/ 822317 h 1406780"/>
              <a:gd name="connsiteX8" fmla="*/ 879955 w 3449114"/>
              <a:gd name="connsiteY8" fmla="*/ 1122341 h 1406780"/>
              <a:gd name="connsiteX9" fmla="*/ 1002180 w 3449114"/>
              <a:gd name="connsiteY9" fmla="*/ 1276503 h 1406780"/>
              <a:gd name="connsiteX10" fmla="*/ 1053386 w 3449114"/>
              <a:gd name="connsiteY10" fmla="*/ 1294791 h 1406780"/>
              <a:gd name="connsiteX11" fmla="*/ 1100935 w 3449114"/>
              <a:gd name="connsiteY11" fmla="*/ 1313079 h 1406780"/>
              <a:gd name="connsiteX12" fmla="*/ 1130196 w 3449114"/>
              <a:gd name="connsiteY12" fmla="*/ 1309421 h 1406780"/>
              <a:gd name="connsiteX13" fmla="*/ 1166772 w 3449114"/>
              <a:gd name="connsiteY13" fmla="*/ 1287476 h 1406780"/>
              <a:gd name="connsiteX14" fmla="*/ 1221636 w 3449114"/>
              <a:gd name="connsiteY14" fmla="*/ 1269188 h 1406780"/>
              <a:gd name="connsiteX15" fmla="*/ 1269185 w 3449114"/>
              <a:gd name="connsiteY15" fmla="*/ 1236269 h 1406780"/>
              <a:gd name="connsiteX16" fmla="*/ 1316733 w 3449114"/>
              <a:gd name="connsiteY16" fmla="*/ 1188720 h 1406780"/>
              <a:gd name="connsiteX17" fmla="*/ 1565450 w 3449114"/>
              <a:gd name="connsiteY17" fmla="*/ 954634 h 1406780"/>
              <a:gd name="connsiteX18" fmla="*/ 1792221 w 3449114"/>
              <a:gd name="connsiteY18" fmla="*/ 720548 h 1406780"/>
              <a:gd name="connsiteX19" fmla="*/ 1931210 w 3449114"/>
              <a:gd name="connsiteY19" fmla="*/ 599847 h 1406780"/>
              <a:gd name="connsiteX20" fmla="*/ 2015335 w 3449114"/>
              <a:gd name="connsiteY20" fmla="*/ 541325 h 1406780"/>
              <a:gd name="connsiteX21" fmla="*/ 2084829 w 3449114"/>
              <a:gd name="connsiteY21" fmla="*/ 457200 h 1406780"/>
              <a:gd name="connsiteX22" fmla="*/ 2194557 w 3449114"/>
              <a:gd name="connsiteY22" fmla="*/ 340157 h 1406780"/>
              <a:gd name="connsiteX23" fmla="*/ 2337204 w 3449114"/>
              <a:gd name="connsiteY23" fmla="*/ 215799 h 1406780"/>
              <a:gd name="connsiteX24" fmla="*/ 2468877 w 3449114"/>
              <a:gd name="connsiteY24" fmla="*/ 135332 h 1406780"/>
              <a:gd name="connsiteX25" fmla="*/ 2622497 w 3449114"/>
              <a:gd name="connsiteY25" fmla="*/ 65837 h 1406780"/>
              <a:gd name="connsiteX26" fmla="*/ 2754170 w 3449114"/>
              <a:gd name="connsiteY26" fmla="*/ 32919 h 1406780"/>
              <a:gd name="connsiteX27" fmla="*/ 2885844 w 3449114"/>
              <a:gd name="connsiteY27" fmla="*/ 0 h 1406780"/>
              <a:gd name="connsiteX28" fmla="*/ 2582263 w 3449114"/>
              <a:gd name="connsiteY28" fmla="*/ 76810 h 1406780"/>
              <a:gd name="connsiteX29" fmla="*/ 2377437 w 3449114"/>
              <a:gd name="connsiteY29" fmla="*/ 208484 h 1406780"/>
              <a:gd name="connsiteX30" fmla="*/ 2168954 w 3449114"/>
              <a:gd name="connsiteY30" fmla="*/ 373076 h 1406780"/>
              <a:gd name="connsiteX31" fmla="*/ 2015335 w 3449114"/>
              <a:gd name="connsiteY31" fmla="*/ 544983 h 1406780"/>
              <a:gd name="connsiteX32" fmla="*/ 1880004 w 3449114"/>
              <a:gd name="connsiteY32" fmla="*/ 647396 h 1406780"/>
              <a:gd name="connsiteX33" fmla="*/ 1993389 w 3449114"/>
              <a:gd name="connsiteY33" fmla="*/ 574244 h 1406780"/>
              <a:gd name="connsiteX34" fmla="*/ 1927553 w 3449114"/>
              <a:gd name="connsiteY34" fmla="*/ 654711 h 1406780"/>
              <a:gd name="connsiteX35" fmla="*/ 1821482 w 3449114"/>
              <a:gd name="connsiteY35" fmla="*/ 753466 h 1406780"/>
              <a:gd name="connsiteX36" fmla="*/ 1733700 w 3449114"/>
              <a:gd name="connsiteY36" fmla="*/ 830276 h 1406780"/>
              <a:gd name="connsiteX37" fmla="*/ 1634945 w 3449114"/>
              <a:gd name="connsiteY37" fmla="*/ 925373 h 1406780"/>
              <a:gd name="connsiteX38" fmla="*/ 1554477 w 3449114"/>
              <a:gd name="connsiteY38" fmla="*/ 1005840 h 1406780"/>
              <a:gd name="connsiteX39" fmla="*/ 1528874 w 3449114"/>
              <a:gd name="connsiteY39" fmla="*/ 1024128 h 1406780"/>
              <a:gd name="connsiteX40" fmla="*/ 1484983 w 3449114"/>
              <a:gd name="connsiteY40" fmla="*/ 1068020 h 1406780"/>
              <a:gd name="connsiteX41" fmla="*/ 1437434 w 3449114"/>
              <a:gd name="connsiteY41" fmla="*/ 1115568 h 1406780"/>
              <a:gd name="connsiteX42" fmla="*/ 1364282 w 3449114"/>
              <a:gd name="connsiteY42" fmla="*/ 1181405 h 1406780"/>
              <a:gd name="connsiteX43" fmla="*/ 1316733 w 3449114"/>
              <a:gd name="connsiteY43" fmla="*/ 1214324 h 1406780"/>
              <a:gd name="connsiteX44" fmla="*/ 1283815 w 3449114"/>
              <a:gd name="connsiteY44" fmla="*/ 1272845 h 1406780"/>
              <a:gd name="connsiteX45" fmla="*/ 1280157 w 3449114"/>
              <a:gd name="connsiteY45" fmla="*/ 1276503 h 1406780"/>
              <a:gd name="connsiteX46" fmla="*/ 1280157 w 3449114"/>
              <a:gd name="connsiteY46" fmla="*/ 1283818 h 1406780"/>
              <a:gd name="connsiteX47" fmla="*/ 1324049 w 3449114"/>
              <a:gd name="connsiteY47" fmla="*/ 1265530 h 1406780"/>
              <a:gd name="connsiteX48" fmla="*/ 1353309 w 3449114"/>
              <a:gd name="connsiteY48" fmla="*/ 1250900 h 1406780"/>
              <a:gd name="connsiteX49" fmla="*/ 1415489 w 3449114"/>
              <a:gd name="connsiteY49" fmla="*/ 1225296 h 1406780"/>
              <a:gd name="connsiteX50" fmla="*/ 1492298 w 3449114"/>
              <a:gd name="connsiteY50" fmla="*/ 1174090 h 1406780"/>
              <a:gd name="connsiteX51" fmla="*/ 1547162 w 3449114"/>
              <a:gd name="connsiteY51" fmla="*/ 1130199 h 1406780"/>
              <a:gd name="connsiteX52" fmla="*/ 1612999 w 3449114"/>
              <a:gd name="connsiteY52" fmla="*/ 1078992 h 1406780"/>
              <a:gd name="connsiteX53" fmla="*/ 1667863 w 3449114"/>
              <a:gd name="connsiteY53" fmla="*/ 1016813 h 1406780"/>
              <a:gd name="connsiteX54" fmla="*/ 1741015 w 3449114"/>
              <a:gd name="connsiteY54" fmla="*/ 950976 h 1406780"/>
              <a:gd name="connsiteX55" fmla="*/ 1795879 w 3449114"/>
              <a:gd name="connsiteY55" fmla="*/ 892455 h 1406780"/>
              <a:gd name="connsiteX56" fmla="*/ 1905607 w 3449114"/>
              <a:gd name="connsiteY56" fmla="*/ 804672 h 1406780"/>
              <a:gd name="connsiteX57" fmla="*/ 1945841 w 3449114"/>
              <a:gd name="connsiteY57" fmla="*/ 775412 h 1406780"/>
              <a:gd name="connsiteX58" fmla="*/ 2044596 w 3449114"/>
              <a:gd name="connsiteY58" fmla="*/ 625450 h 1406780"/>
              <a:gd name="connsiteX59" fmla="*/ 2136036 w 3449114"/>
              <a:gd name="connsiteY59" fmla="*/ 530352 h 1406780"/>
              <a:gd name="connsiteX60" fmla="*/ 2249421 w 3449114"/>
              <a:gd name="connsiteY60" fmla="*/ 420624 h 1406780"/>
              <a:gd name="connsiteX61" fmla="*/ 2381095 w 3449114"/>
              <a:gd name="connsiteY61" fmla="*/ 303581 h 1406780"/>
              <a:gd name="connsiteX62" fmla="*/ 2512769 w 3449114"/>
              <a:gd name="connsiteY62" fmla="*/ 219456 h 1406780"/>
              <a:gd name="connsiteX63" fmla="*/ 2713937 w 3449114"/>
              <a:gd name="connsiteY63" fmla="*/ 138989 h 1406780"/>
              <a:gd name="connsiteX64" fmla="*/ 2809034 w 3449114"/>
              <a:gd name="connsiteY64" fmla="*/ 106071 h 1406780"/>
              <a:gd name="connsiteX65" fmla="*/ 3065066 w 3449114"/>
              <a:gd name="connsiteY65" fmla="*/ 62180 h 1406780"/>
              <a:gd name="connsiteX66" fmla="*/ 3149191 w 3449114"/>
              <a:gd name="connsiteY66" fmla="*/ 54864 h 1406780"/>
              <a:gd name="connsiteX67" fmla="*/ 2926077 w 3449114"/>
              <a:gd name="connsiteY67" fmla="*/ 91440 h 1406780"/>
              <a:gd name="connsiteX68" fmla="*/ 2754170 w 3449114"/>
              <a:gd name="connsiteY68" fmla="*/ 124359 h 1406780"/>
              <a:gd name="connsiteX69" fmla="*/ 2567633 w 3449114"/>
              <a:gd name="connsiteY69" fmla="*/ 208484 h 1406780"/>
              <a:gd name="connsiteX70" fmla="*/ 2414013 w 3449114"/>
              <a:gd name="connsiteY70" fmla="*/ 285293 h 1406780"/>
              <a:gd name="connsiteX71" fmla="*/ 2267709 w 3449114"/>
              <a:gd name="connsiteY71" fmla="*/ 405994 h 1406780"/>
              <a:gd name="connsiteX72" fmla="*/ 2143351 w 3449114"/>
              <a:gd name="connsiteY72" fmla="*/ 534010 h 1406780"/>
              <a:gd name="connsiteX73" fmla="*/ 2059226 w 3449114"/>
              <a:gd name="connsiteY73" fmla="*/ 610820 h 1406780"/>
              <a:gd name="connsiteX74" fmla="*/ 1982417 w 3449114"/>
              <a:gd name="connsiteY74" fmla="*/ 705917 h 1406780"/>
              <a:gd name="connsiteX75" fmla="*/ 1953156 w 3449114"/>
              <a:gd name="connsiteY75" fmla="*/ 775412 h 1406780"/>
              <a:gd name="connsiteX76" fmla="*/ 1997047 w 3449114"/>
              <a:gd name="connsiteY76" fmla="*/ 771754 h 1406780"/>
              <a:gd name="connsiteX77" fmla="*/ 2055569 w 3449114"/>
              <a:gd name="connsiteY77" fmla="*/ 749808 h 1406780"/>
              <a:gd name="connsiteX78" fmla="*/ 2103117 w 3449114"/>
              <a:gd name="connsiteY78" fmla="*/ 735178 h 1406780"/>
              <a:gd name="connsiteX79" fmla="*/ 2150666 w 3449114"/>
              <a:gd name="connsiteY79" fmla="*/ 724205 h 1406780"/>
              <a:gd name="connsiteX80" fmla="*/ 2318916 w 3449114"/>
              <a:gd name="connsiteY80" fmla="*/ 596189 h 1406780"/>
              <a:gd name="connsiteX81" fmla="*/ 2498138 w 3449114"/>
              <a:gd name="connsiteY81" fmla="*/ 446228 h 1406780"/>
              <a:gd name="connsiteX82" fmla="*/ 2681018 w 3449114"/>
              <a:gd name="connsiteY82" fmla="*/ 343815 h 1406780"/>
              <a:gd name="connsiteX83" fmla="*/ 2841953 w 3449114"/>
              <a:gd name="connsiteY83" fmla="*/ 270663 h 1406780"/>
              <a:gd name="connsiteX84" fmla="*/ 3127245 w 3449114"/>
              <a:gd name="connsiteY84" fmla="*/ 193853 h 1406780"/>
              <a:gd name="connsiteX85" fmla="*/ 3277207 w 3449114"/>
              <a:gd name="connsiteY85" fmla="*/ 142647 h 1406780"/>
              <a:gd name="connsiteX86" fmla="*/ 3449114 w 3449114"/>
              <a:gd name="connsiteY86" fmla="*/ 120701 h 1406780"/>
              <a:gd name="connsiteX87" fmla="*/ 3255261 w 3449114"/>
              <a:gd name="connsiteY87" fmla="*/ 149962 h 1406780"/>
              <a:gd name="connsiteX88" fmla="*/ 3072381 w 3449114"/>
              <a:gd name="connsiteY88" fmla="*/ 204826 h 1406780"/>
              <a:gd name="connsiteX89" fmla="*/ 2830980 w 3449114"/>
              <a:gd name="connsiteY89" fmla="*/ 274320 h 1406780"/>
              <a:gd name="connsiteX90" fmla="*/ 2494481 w 3449114"/>
              <a:gd name="connsiteY90" fmla="*/ 453543 h 1406780"/>
              <a:gd name="connsiteX91" fmla="*/ 2366465 w 3449114"/>
              <a:gd name="connsiteY91" fmla="*/ 552298 h 1406780"/>
              <a:gd name="connsiteX92" fmla="*/ 2260394 w 3449114"/>
              <a:gd name="connsiteY92" fmla="*/ 640080 h 1406780"/>
              <a:gd name="connsiteX93" fmla="*/ 2176269 w 3449114"/>
              <a:gd name="connsiteY93" fmla="*/ 716890 h 1406780"/>
              <a:gd name="connsiteX94" fmla="*/ 2066541 w 3449114"/>
              <a:gd name="connsiteY94" fmla="*/ 779069 h 1406780"/>
              <a:gd name="connsiteX95" fmla="*/ 1872689 w 3449114"/>
              <a:gd name="connsiteY95" fmla="*/ 921716 h 1406780"/>
              <a:gd name="connsiteX96" fmla="*/ 1605684 w 3449114"/>
              <a:gd name="connsiteY96" fmla="*/ 1170432 h 1406780"/>
              <a:gd name="connsiteX97" fmla="*/ 1283815 w 3449114"/>
              <a:gd name="connsiteY97" fmla="*/ 1400861 h 1406780"/>
              <a:gd name="connsiteX98" fmla="*/ 1118428 w 3449114"/>
              <a:gd name="connsiteY98" fmla="*/ 1403485 h 1406780"/>
              <a:gd name="connsiteX99" fmla="*/ 972919 w 3449114"/>
              <a:gd name="connsiteY99" fmla="*/ 1331367 h 1406780"/>
              <a:gd name="connsiteX100" fmla="*/ 738900 w 3449114"/>
              <a:gd name="connsiteY100" fmla="*/ 1181878 h 1406780"/>
              <a:gd name="connsiteX101" fmla="*/ 564487 w 3449114"/>
              <a:gd name="connsiteY101" fmla="*/ 1027786 h 1406780"/>
              <a:gd name="connsiteX102" fmla="*/ 506067 w 3449114"/>
              <a:gd name="connsiteY102" fmla="*/ 944812 h 1406780"/>
              <a:gd name="connsiteX103" fmla="*/ 404467 w 3449114"/>
              <a:gd name="connsiteY103" fmla="*/ 745845 h 1406780"/>
              <a:gd name="connsiteX104" fmla="*/ 229715 w 3449114"/>
              <a:gd name="connsiteY104" fmla="*/ 478943 h 1406780"/>
              <a:gd name="connsiteX105" fmla="*/ 175867 w 3449114"/>
              <a:gd name="connsiteY105" fmla="*/ 411411 h 1406780"/>
              <a:gd name="connsiteX106" fmla="*/ 74266 w 3449114"/>
              <a:gd name="connsiteY106" fmla="*/ 335212 h 1406780"/>
              <a:gd name="connsiteX107" fmla="*/ 61567 w 3449114"/>
              <a:gd name="connsiteY107" fmla="*/ 297111 h 1406780"/>
              <a:gd name="connsiteX108" fmla="*/ 6636 w 3449114"/>
              <a:gd name="connsiteY108" fmla="*/ 258233 h 1406780"/>
              <a:gd name="connsiteX0" fmla="*/ 6636 w 3449114"/>
              <a:gd name="connsiteY0" fmla="*/ 258233 h 1406780"/>
              <a:gd name="connsiteX1" fmla="*/ 220266 w 3449114"/>
              <a:gd name="connsiteY1" fmla="*/ 382253 h 1406780"/>
              <a:gd name="connsiteX2" fmla="*/ 321900 w 3449114"/>
              <a:gd name="connsiteY2" fmla="*/ 490085 h 1406780"/>
              <a:gd name="connsiteX3" fmla="*/ 397558 w 3449114"/>
              <a:gd name="connsiteY3" fmla="*/ 579628 h 1406780"/>
              <a:gd name="connsiteX4" fmla="*/ 528825 w 3449114"/>
              <a:gd name="connsiteY4" fmla="*/ 782117 h 1406780"/>
              <a:gd name="connsiteX5" fmla="*/ 691284 w 3449114"/>
              <a:gd name="connsiteY5" fmla="*/ 899770 h 1406780"/>
              <a:gd name="connsiteX6" fmla="*/ 793697 w 3449114"/>
              <a:gd name="connsiteY6" fmla="*/ 1053389 h 1406780"/>
              <a:gd name="connsiteX7" fmla="*/ 879955 w 3449114"/>
              <a:gd name="connsiteY7" fmla="*/ 1122341 h 1406780"/>
              <a:gd name="connsiteX8" fmla="*/ 1002180 w 3449114"/>
              <a:gd name="connsiteY8" fmla="*/ 1276503 h 1406780"/>
              <a:gd name="connsiteX9" fmla="*/ 1053386 w 3449114"/>
              <a:gd name="connsiteY9" fmla="*/ 1294791 h 1406780"/>
              <a:gd name="connsiteX10" fmla="*/ 1100935 w 3449114"/>
              <a:gd name="connsiteY10" fmla="*/ 1313079 h 1406780"/>
              <a:gd name="connsiteX11" fmla="*/ 1130196 w 3449114"/>
              <a:gd name="connsiteY11" fmla="*/ 1309421 h 1406780"/>
              <a:gd name="connsiteX12" fmla="*/ 1166772 w 3449114"/>
              <a:gd name="connsiteY12" fmla="*/ 1287476 h 1406780"/>
              <a:gd name="connsiteX13" fmla="*/ 1221636 w 3449114"/>
              <a:gd name="connsiteY13" fmla="*/ 1269188 h 1406780"/>
              <a:gd name="connsiteX14" fmla="*/ 1269185 w 3449114"/>
              <a:gd name="connsiteY14" fmla="*/ 1236269 h 1406780"/>
              <a:gd name="connsiteX15" fmla="*/ 1316733 w 3449114"/>
              <a:gd name="connsiteY15" fmla="*/ 1188720 h 1406780"/>
              <a:gd name="connsiteX16" fmla="*/ 1565450 w 3449114"/>
              <a:gd name="connsiteY16" fmla="*/ 954634 h 1406780"/>
              <a:gd name="connsiteX17" fmla="*/ 1792221 w 3449114"/>
              <a:gd name="connsiteY17" fmla="*/ 720548 h 1406780"/>
              <a:gd name="connsiteX18" fmla="*/ 1931210 w 3449114"/>
              <a:gd name="connsiteY18" fmla="*/ 599847 h 1406780"/>
              <a:gd name="connsiteX19" fmla="*/ 2015335 w 3449114"/>
              <a:gd name="connsiteY19" fmla="*/ 541325 h 1406780"/>
              <a:gd name="connsiteX20" fmla="*/ 2084829 w 3449114"/>
              <a:gd name="connsiteY20" fmla="*/ 457200 h 1406780"/>
              <a:gd name="connsiteX21" fmla="*/ 2194557 w 3449114"/>
              <a:gd name="connsiteY21" fmla="*/ 340157 h 1406780"/>
              <a:gd name="connsiteX22" fmla="*/ 2337204 w 3449114"/>
              <a:gd name="connsiteY22" fmla="*/ 215799 h 1406780"/>
              <a:gd name="connsiteX23" fmla="*/ 2468877 w 3449114"/>
              <a:gd name="connsiteY23" fmla="*/ 135332 h 1406780"/>
              <a:gd name="connsiteX24" fmla="*/ 2622497 w 3449114"/>
              <a:gd name="connsiteY24" fmla="*/ 65837 h 1406780"/>
              <a:gd name="connsiteX25" fmla="*/ 2754170 w 3449114"/>
              <a:gd name="connsiteY25" fmla="*/ 32919 h 1406780"/>
              <a:gd name="connsiteX26" fmla="*/ 2885844 w 3449114"/>
              <a:gd name="connsiteY26" fmla="*/ 0 h 1406780"/>
              <a:gd name="connsiteX27" fmla="*/ 2582263 w 3449114"/>
              <a:gd name="connsiteY27" fmla="*/ 76810 h 1406780"/>
              <a:gd name="connsiteX28" fmla="*/ 2377437 w 3449114"/>
              <a:gd name="connsiteY28" fmla="*/ 208484 h 1406780"/>
              <a:gd name="connsiteX29" fmla="*/ 2168954 w 3449114"/>
              <a:gd name="connsiteY29" fmla="*/ 373076 h 1406780"/>
              <a:gd name="connsiteX30" fmla="*/ 2015335 w 3449114"/>
              <a:gd name="connsiteY30" fmla="*/ 544983 h 1406780"/>
              <a:gd name="connsiteX31" fmla="*/ 1880004 w 3449114"/>
              <a:gd name="connsiteY31" fmla="*/ 647396 h 1406780"/>
              <a:gd name="connsiteX32" fmla="*/ 1993389 w 3449114"/>
              <a:gd name="connsiteY32" fmla="*/ 574244 h 1406780"/>
              <a:gd name="connsiteX33" fmla="*/ 1927553 w 3449114"/>
              <a:gd name="connsiteY33" fmla="*/ 654711 h 1406780"/>
              <a:gd name="connsiteX34" fmla="*/ 1821482 w 3449114"/>
              <a:gd name="connsiteY34" fmla="*/ 753466 h 1406780"/>
              <a:gd name="connsiteX35" fmla="*/ 1733700 w 3449114"/>
              <a:gd name="connsiteY35" fmla="*/ 830276 h 1406780"/>
              <a:gd name="connsiteX36" fmla="*/ 1634945 w 3449114"/>
              <a:gd name="connsiteY36" fmla="*/ 925373 h 1406780"/>
              <a:gd name="connsiteX37" fmla="*/ 1554477 w 3449114"/>
              <a:gd name="connsiteY37" fmla="*/ 1005840 h 1406780"/>
              <a:gd name="connsiteX38" fmla="*/ 1528874 w 3449114"/>
              <a:gd name="connsiteY38" fmla="*/ 1024128 h 1406780"/>
              <a:gd name="connsiteX39" fmla="*/ 1484983 w 3449114"/>
              <a:gd name="connsiteY39" fmla="*/ 1068020 h 1406780"/>
              <a:gd name="connsiteX40" fmla="*/ 1437434 w 3449114"/>
              <a:gd name="connsiteY40" fmla="*/ 1115568 h 1406780"/>
              <a:gd name="connsiteX41" fmla="*/ 1364282 w 3449114"/>
              <a:gd name="connsiteY41" fmla="*/ 1181405 h 1406780"/>
              <a:gd name="connsiteX42" fmla="*/ 1316733 w 3449114"/>
              <a:gd name="connsiteY42" fmla="*/ 1214324 h 1406780"/>
              <a:gd name="connsiteX43" fmla="*/ 1283815 w 3449114"/>
              <a:gd name="connsiteY43" fmla="*/ 1272845 h 1406780"/>
              <a:gd name="connsiteX44" fmla="*/ 1280157 w 3449114"/>
              <a:gd name="connsiteY44" fmla="*/ 1276503 h 1406780"/>
              <a:gd name="connsiteX45" fmla="*/ 1280157 w 3449114"/>
              <a:gd name="connsiteY45" fmla="*/ 1283818 h 1406780"/>
              <a:gd name="connsiteX46" fmla="*/ 1324049 w 3449114"/>
              <a:gd name="connsiteY46" fmla="*/ 1265530 h 1406780"/>
              <a:gd name="connsiteX47" fmla="*/ 1353309 w 3449114"/>
              <a:gd name="connsiteY47" fmla="*/ 1250900 h 1406780"/>
              <a:gd name="connsiteX48" fmla="*/ 1415489 w 3449114"/>
              <a:gd name="connsiteY48" fmla="*/ 1225296 h 1406780"/>
              <a:gd name="connsiteX49" fmla="*/ 1492298 w 3449114"/>
              <a:gd name="connsiteY49" fmla="*/ 1174090 h 1406780"/>
              <a:gd name="connsiteX50" fmla="*/ 1547162 w 3449114"/>
              <a:gd name="connsiteY50" fmla="*/ 1130199 h 1406780"/>
              <a:gd name="connsiteX51" fmla="*/ 1612999 w 3449114"/>
              <a:gd name="connsiteY51" fmla="*/ 1078992 h 1406780"/>
              <a:gd name="connsiteX52" fmla="*/ 1667863 w 3449114"/>
              <a:gd name="connsiteY52" fmla="*/ 1016813 h 1406780"/>
              <a:gd name="connsiteX53" fmla="*/ 1741015 w 3449114"/>
              <a:gd name="connsiteY53" fmla="*/ 950976 h 1406780"/>
              <a:gd name="connsiteX54" fmla="*/ 1795879 w 3449114"/>
              <a:gd name="connsiteY54" fmla="*/ 892455 h 1406780"/>
              <a:gd name="connsiteX55" fmla="*/ 1905607 w 3449114"/>
              <a:gd name="connsiteY55" fmla="*/ 804672 h 1406780"/>
              <a:gd name="connsiteX56" fmla="*/ 1945841 w 3449114"/>
              <a:gd name="connsiteY56" fmla="*/ 775412 h 1406780"/>
              <a:gd name="connsiteX57" fmla="*/ 2044596 w 3449114"/>
              <a:gd name="connsiteY57" fmla="*/ 625450 h 1406780"/>
              <a:gd name="connsiteX58" fmla="*/ 2136036 w 3449114"/>
              <a:gd name="connsiteY58" fmla="*/ 530352 h 1406780"/>
              <a:gd name="connsiteX59" fmla="*/ 2249421 w 3449114"/>
              <a:gd name="connsiteY59" fmla="*/ 420624 h 1406780"/>
              <a:gd name="connsiteX60" fmla="*/ 2381095 w 3449114"/>
              <a:gd name="connsiteY60" fmla="*/ 303581 h 1406780"/>
              <a:gd name="connsiteX61" fmla="*/ 2512769 w 3449114"/>
              <a:gd name="connsiteY61" fmla="*/ 219456 h 1406780"/>
              <a:gd name="connsiteX62" fmla="*/ 2713937 w 3449114"/>
              <a:gd name="connsiteY62" fmla="*/ 138989 h 1406780"/>
              <a:gd name="connsiteX63" fmla="*/ 2809034 w 3449114"/>
              <a:gd name="connsiteY63" fmla="*/ 106071 h 1406780"/>
              <a:gd name="connsiteX64" fmla="*/ 3065066 w 3449114"/>
              <a:gd name="connsiteY64" fmla="*/ 62180 h 1406780"/>
              <a:gd name="connsiteX65" fmla="*/ 3149191 w 3449114"/>
              <a:gd name="connsiteY65" fmla="*/ 54864 h 1406780"/>
              <a:gd name="connsiteX66" fmla="*/ 2926077 w 3449114"/>
              <a:gd name="connsiteY66" fmla="*/ 91440 h 1406780"/>
              <a:gd name="connsiteX67" fmla="*/ 2754170 w 3449114"/>
              <a:gd name="connsiteY67" fmla="*/ 124359 h 1406780"/>
              <a:gd name="connsiteX68" fmla="*/ 2567633 w 3449114"/>
              <a:gd name="connsiteY68" fmla="*/ 208484 h 1406780"/>
              <a:gd name="connsiteX69" fmla="*/ 2414013 w 3449114"/>
              <a:gd name="connsiteY69" fmla="*/ 285293 h 1406780"/>
              <a:gd name="connsiteX70" fmla="*/ 2267709 w 3449114"/>
              <a:gd name="connsiteY70" fmla="*/ 405994 h 1406780"/>
              <a:gd name="connsiteX71" fmla="*/ 2143351 w 3449114"/>
              <a:gd name="connsiteY71" fmla="*/ 534010 h 1406780"/>
              <a:gd name="connsiteX72" fmla="*/ 2059226 w 3449114"/>
              <a:gd name="connsiteY72" fmla="*/ 610820 h 1406780"/>
              <a:gd name="connsiteX73" fmla="*/ 1982417 w 3449114"/>
              <a:gd name="connsiteY73" fmla="*/ 705917 h 1406780"/>
              <a:gd name="connsiteX74" fmla="*/ 1953156 w 3449114"/>
              <a:gd name="connsiteY74" fmla="*/ 775412 h 1406780"/>
              <a:gd name="connsiteX75" fmla="*/ 1997047 w 3449114"/>
              <a:gd name="connsiteY75" fmla="*/ 771754 h 1406780"/>
              <a:gd name="connsiteX76" fmla="*/ 2055569 w 3449114"/>
              <a:gd name="connsiteY76" fmla="*/ 749808 h 1406780"/>
              <a:gd name="connsiteX77" fmla="*/ 2103117 w 3449114"/>
              <a:gd name="connsiteY77" fmla="*/ 735178 h 1406780"/>
              <a:gd name="connsiteX78" fmla="*/ 2150666 w 3449114"/>
              <a:gd name="connsiteY78" fmla="*/ 724205 h 1406780"/>
              <a:gd name="connsiteX79" fmla="*/ 2318916 w 3449114"/>
              <a:gd name="connsiteY79" fmla="*/ 596189 h 1406780"/>
              <a:gd name="connsiteX80" fmla="*/ 2498138 w 3449114"/>
              <a:gd name="connsiteY80" fmla="*/ 446228 h 1406780"/>
              <a:gd name="connsiteX81" fmla="*/ 2681018 w 3449114"/>
              <a:gd name="connsiteY81" fmla="*/ 343815 h 1406780"/>
              <a:gd name="connsiteX82" fmla="*/ 2841953 w 3449114"/>
              <a:gd name="connsiteY82" fmla="*/ 270663 h 1406780"/>
              <a:gd name="connsiteX83" fmla="*/ 3127245 w 3449114"/>
              <a:gd name="connsiteY83" fmla="*/ 193853 h 1406780"/>
              <a:gd name="connsiteX84" fmla="*/ 3277207 w 3449114"/>
              <a:gd name="connsiteY84" fmla="*/ 142647 h 1406780"/>
              <a:gd name="connsiteX85" fmla="*/ 3449114 w 3449114"/>
              <a:gd name="connsiteY85" fmla="*/ 120701 h 1406780"/>
              <a:gd name="connsiteX86" fmla="*/ 3255261 w 3449114"/>
              <a:gd name="connsiteY86" fmla="*/ 149962 h 1406780"/>
              <a:gd name="connsiteX87" fmla="*/ 3072381 w 3449114"/>
              <a:gd name="connsiteY87" fmla="*/ 204826 h 1406780"/>
              <a:gd name="connsiteX88" fmla="*/ 2830980 w 3449114"/>
              <a:gd name="connsiteY88" fmla="*/ 274320 h 1406780"/>
              <a:gd name="connsiteX89" fmla="*/ 2494481 w 3449114"/>
              <a:gd name="connsiteY89" fmla="*/ 453543 h 1406780"/>
              <a:gd name="connsiteX90" fmla="*/ 2366465 w 3449114"/>
              <a:gd name="connsiteY90" fmla="*/ 552298 h 1406780"/>
              <a:gd name="connsiteX91" fmla="*/ 2260394 w 3449114"/>
              <a:gd name="connsiteY91" fmla="*/ 640080 h 1406780"/>
              <a:gd name="connsiteX92" fmla="*/ 2176269 w 3449114"/>
              <a:gd name="connsiteY92" fmla="*/ 716890 h 1406780"/>
              <a:gd name="connsiteX93" fmla="*/ 2066541 w 3449114"/>
              <a:gd name="connsiteY93" fmla="*/ 779069 h 1406780"/>
              <a:gd name="connsiteX94" fmla="*/ 1872689 w 3449114"/>
              <a:gd name="connsiteY94" fmla="*/ 921716 h 1406780"/>
              <a:gd name="connsiteX95" fmla="*/ 1605684 w 3449114"/>
              <a:gd name="connsiteY95" fmla="*/ 1170432 h 1406780"/>
              <a:gd name="connsiteX96" fmla="*/ 1283815 w 3449114"/>
              <a:gd name="connsiteY96" fmla="*/ 1400861 h 1406780"/>
              <a:gd name="connsiteX97" fmla="*/ 1118428 w 3449114"/>
              <a:gd name="connsiteY97" fmla="*/ 1403485 h 1406780"/>
              <a:gd name="connsiteX98" fmla="*/ 972919 w 3449114"/>
              <a:gd name="connsiteY98" fmla="*/ 1331367 h 1406780"/>
              <a:gd name="connsiteX99" fmla="*/ 738900 w 3449114"/>
              <a:gd name="connsiteY99" fmla="*/ 1181878 h 1406780"/>
              <a:gd name="connsiteX100" fmla="*/ 564487 w 3449114"/>
              <a:gd name="connsiteY100" fmla="*/ 1027786 h 1406780"/>
              <a:gd name="connsiteX101" fmla="*/ 506067 w 3449114"/>
              <a:gd name="connsiteY101" fmla="*/ 944812 h 1406780"/>
              <a:gd name="connsiteX102" fmla="*/ 404467 w 3449114"/>
              <a:gd name="connsiteY102" fmla="*/ 745845 h 1406780"/>
              <a:gd name="connsiteX103" fmla="*/ 229715 w 3449114"/>
              <a:gd name="connsiteY103" fmla="*/ 478943 h 1406780"/>
              <a:gd name="connsiteX104" fmla="*/ 175867 w 3449114"/>
              <a:gd name="connsiteY104" fmla="*/ 411411 h 1406780"/>
              <a:gd name="connsiteX105" fmla="*/ 74266 w 3449114"/>
              <a:gd name="connsiteY105" fmla="*/ 335212 h 1406780"/>
              <a:gd name="connsiteX106" fmla="*/ 61567 w 3449114"/>
              <a:gd name="connsiteY106" fmla="*/ 297111 h 1406780"/>
              <a:gd name="connsiteX107" fmla="*/ 6636 w 3449114"/>
              <a:gd name="connsiteY107" fmla="*/ 258233 h 1406780"/>
              <a:gd name="connsiteX0" fmla="*/ 6636 w 3449114"/>
              <a:gd name="connsiteY0" fmla="*/ 258233 h 1406780"/>
              <a:gd name="connsiteX1" fmla="*/ 220266 w 3449114"/>
              <a:gd name="connsiteY1" fmla="*/ 382253 h 1406780"/>
              <a:gd name="connsiteX2" fmla="*/ 321900 w 3449114"/>
              <a:gd name="connsiteY2" fmla="*/ 490085 h 1406780"/>
              <a:gd name="connsiteX3" fmla="*/ 397558 w 3449114"/>
              <a:gd name="connsiteY3" fmla="*/ 579628 h 1406780"/>
              <a:gd name="connsiteX4" fmla="*/ 528825 w 3449114"/>
              <a:gd name="connsiteY4" fmla="*/ 782117 h 1406780"/>
              <a:gd name="connsiteX5" fmla="*/ 661651 w 3449114"/>
              <a:gd name="connsiteY5" fmla="*/ 997136 h 1406780"/>
              <a:gd name="connsiteX6" fmla="*/ 793697 w 3449114"/>
              <a:gd name="connsiteY6" fmla="*/ 1053389 h 1406780"/>
              <a:gd name="connsiteX7" fmla="*/ 879955 w 3449114"/>
              <a:gd name="connsiteY7" fmla="*/ 1122341 h 1406780"/>
              <a:gd name="connsiteX8" fmla="*/ 1002180 w 3449114"/>
              <a:gd name="connsiteY8" fmla="*/ 1276503 h 1406780"/>
              <a:gd name="connsiteX9" fmla="*/ 1053386 w 3449114"/>
              <a:gd name="connsiteY9" fmla="*/ 1294791 h 1406780"/>
              <a:gd name="connsiteX10" fmla="*/ 1100935 w 3449114"/>
              <a:gd name="connsiteY10" fmla="*/ 1313079 h 1406780"/>
              <a:gd name="connsiteX11" fmla="*/ 1130196 w 3449114"/>
              <a:gd name="connsiteY11" fmla="*/ 1309421 h 1406780"/>
              <a:gd name="connsiteX12" fmla="*/ 1166772 w 3449114"/>
              <a:gd name="connsiteY12" fmla="*/ 1287476 h 1406780"/>
              <a:gd name="connsiteX13" fmla="*/ 1221636 w 3449114"/>
              <a:gd name="connsiteY13" fmla="*/ 1269188 h 1406780"/>
              <a:gd name="connsiteX14" fmla="*/ 1269185 w 3449114"/>
              <a:gd name="connsiteY14" fmla="*/ 1236269 h 1406780"/>
              <a:gd name="connsiteX15" fmla="*/ 1316733 w 3449114"/>
              <a:gd name="connsiteY15" fmla="*/ 1188720 h 1406780"/>
              <a:gd name="connsiteX16" fmla="*/ 1565450 w 3449114"/>
              <a:gd name="connsiteY16" fmla="*/ 954634 h 1406780"/>
              <a:gd name="connsiteX17" fmla="*/ 1792221 w 3449114"/>
              <a:gd name="connsiteY17" fmla="*/ 720548 h 1406780"/>
              <a:gd name="connsiteX18" fmla="*/ 1931210 w 3449114"/>
              <a:gd name="connsiteY18" fmla="*/ 599847 h 1406780"/>
              <a:gd name="connsiteX19" fmla="*/ 2015335 w 3449114"/>
              <a:gd name="connsiteY19" fmla="*/ 541325 h 1406780"/>
              <a:gd name="connsiteX20" fmla="*/ 2084829 w 3449114"/>
              <a:gd name="connsiteY20" fmla="*/ 457200 h 1406780"/>
              <a:gd name="connsiteX21" fmla="*/ 2194557 w 3449114"/>
              <a:gd name="connsiteY21" fmla="*/ 340157 h 1406780"/>
              <a:gd name="connsiteX22" fmla="*/ 2337204 w 3449114"/>
              <a:gd name="connsiteY22" fmla="*/ 215799 h 1406780"/>
              <a:gd name="connsiteX23" fmla="*/ 2468877 w 3449114"/>
              <a:gd name="connsiteY23" fmla="*/ 135332 h 1406780"/>
              <a:gd name="connsiteX24" fmla="*/ 2622497 w 3449114"/>
              <a:gd name="connsiteY24" fmla="*/ 65837 h 1406780"/>
              <a:gd name="connsiteX25" fmla="*/ 2754170 w 3449114"/>
              <a:gd name="connsiteY25" fmla="*/ 32919 h 1406780"/>
              <a:gd name="connsiteX26" fmla="*/ 2885844 w 3449114"/>
              <a:gd name="connsiteY26" fmla="*/ 0 h 1406780"/>
              <a:gd name="connsiteX27" fmla="*/ 2582263 w 3449114"/>
              <a:gd name="connsiteY27" fmla="*/ 76810 h 1406780"/>
              <a:gd name="connsiteX28" fmla="*/ 2377437 w 3449114"/>
              <a:gd name="connsiteY28" fmla="*/ 208484 h 1406780"/>
              <a:gd name="connsiteX29" fmla="*/ 2168954 w 3449114"/>
              <a:gd name="connsiteY29" fmla="*/ 373076 h 1406780"/>
              <a:gd name="connsiteX30" fmla="*/ 2015335 w 3449114"/>
              <a:gd name="connsiteY30" fmla="*/ 544983 h 1406780"/>
              <a:gd name="connsiteX31" fmla="*/ 1880004 w 3449114"/>
              <a:gd name="connsiteY31" fmla="*/ 647396 h 1406780"/>
              <a:gd name="connsiteX32" fmla="*/ 1993389 w 3449114"/>
              <a:gd name="connsiteY32" fmla="*/ 574244 h 1406780"/>
              <a:gd name="connsiteX33" fmla="*/ 1927553 w 3449114"/>
              <a:gd name="connsiteY33" fmla="*/ 654711 h 1406780"/>
              <a:gd name="connsiteX34" fmla="*/ 1821482 w 3449114"/>
              <a:gd name="connsiteY34" fmla="*/ 753466 h 1406780"/>
              <a:gd name="connsiteX35" fmla="*/ 1733700 w 3449114"/>
              <a:gd name="connsiteY35" fmla="*/ 830276 h 1406780"/>
              <a:gd name="connsiteX36" fmla="*/ 1634945 w 3449114"/>
              <a:gd name="connsiteY36" fmla="*/ 925373 h 1406780"/>
              <a:gd name="connsiteX37" fmla="*/ 1554477 w 3449114"/>
              <a:gd name="connsiteY37" fmla="*/ 1005840 h 1406780"/>
              <a:gd name="connsiteX38" fmla="*/ 1528874 w 3449114"/>
              <a:gd name="connsiteY38" fmla="*/ 1024128 h 1406780"/>
              <a:gd name="connsiteX39" fmla="*/ 1484983 w 3449114"/>
              <a:gd name="connsiteY39" fmla="*/ 1068020 h 1406780"/>
              <a:gd name="connsiteX40" fmla="*/ 1437434 w 3449114"/>
              <a:gd name="connsiteY40" fmla="*/ 1115568 h 1406780"/>
              <a:gd name="connsiteX41" fmla="*/ 1364282 w 3449114"/>
              <a:gd name="connsiteY41" fmla="*/ 1181405 h 1406780"/>
              <a:gd name="connsiteX42" fmla="*/ 1316733 w 3449114"/>
              <a:gd name="connsiteY42" fmla="*/ 1214324 h 1406780"/>
              <a:gd name="connsiteX43" fmla="*/ 1283815 w 3449114"/>
              <a:gd name="connsiteY43" fmla="*/ 1272845 h 1406780"/>
              <a:gd name="connsiteX44" fmla="*/ 1280157 w 3449114"/>
              <a:gd name="connsiteY44" fmla="*/ 1276503 h 1406780"/>
              <a:gd name="connsiteX45" fmla="*/ 1280157 w 3449114"/>
              <a:gd name="connsiteY45" fmla="*/ 1283818 h 1406780"/>
              <a:gd name="connsiteX46" fmla="*/ 1324049 w 3449114"/>
              <a:gd name="connsiteY46" fmla="*/ 1265530 h 1406780"/>
              <a:gd name="connsiteX47" fmla="*/ 1353309 w 3449114"/>
              <a:gd name="connsiteY47" fmla="*/ 1250900 h 1406780"/>
              <a:gd name="connsiteX48" fmla="*/ 1415489 w 3449114"/>
              <a:gd name="connsiteY48" fmla="*/ 1225296 h 1406780"/>
              <a:gd name="connsiteX49" fmla="*/ 1492298 w 3449114"/>
              <a:gd name="connsiteY49" fmla="*/ 1174090 h 1406780"/>
              <a:gd name="connsiteX50" fmla="*/ 1547162 w 3449114"/>
              <a:gd name="connsiteY50" fmla="*/ 1130199 h 1406780"/>
              <a:gd name="connsiteX51" fmla="*/ 1612999 w 3449114"/>
              <a:gd name="connsiteY51" fmla="*/ 1078992 h 1406780"/>
              <a:gd name="connsiteX52" fmla="*/ 1667863 w 3449114"/>
              <a:gd name="connsiteY52" fmla="*/ 1016813 h 1406780"/>
              <a:gd name="connsiteX53" fmla="*/ 1741015 w 3449114"/>
              <a:gd name="connsiteY53" fmla="*/ 950976 h 1406780"/>
              <a:gd name="connsiteX54" fmla="*/ 1795879 w 3449114"/>
              <a:gd name="connsiteY54" fmla="*/ 892455 h 1406780"/>
              <a:gd name="connsiteX55" fmla="*/ 1905607 w 3449114"/>
              <a:gd name="connsiteY55" fmla="*/ 804672 h 1406780"/>
              <a:gd name="connsiteX56" fmla="*/ 1945841 w 3449114"/>
              <a:gd name="connsiteY56" fmla="*/ 775412 h 1406780"/>
              <a:gd name="connsiteX57" fmla="*/ 2044596 w 3449114"/>
              <a:gd name="connsiteY57" fmla="*/ 625450 h 1406780"/>
              <a:gd name="connsiteX58" fmla="*/ 2136036 w 3449114"/>
              <a:gd name="connsiteY58" fmla="*/ 530352 h 1406780"/>
              <a:gd name="connsiteX59" fmla="*/ 2249421 w 3449114"/>
              <a:gd name="connsiteY59" fmla="*/ 420624 h 1406780"/>
              <a:gd name="connsiteX60" fmla="*/ 2381095 w 3449114"/>
              <a:gd name="connsiteY60" fmla="*/ 303581 h 1406780"/>
              <a:gd name="connsiteX61" fmla="*/ 2512769 w 3449114"/>
              <a:gd name="connsiteY61" fmla="*/ 219456 h 1406780"/>
              <a:gd name="connsiteX62" fmla="*/ 2713937 w 3449114"/>
              <a:gd name="connsiteY62" fmla="*/ 138989 h 1406780"/>
              <a:gd name="connsiteX63" fmla="*/ 2809034 w 3449114"/>
              <a:gd name="connsiteY63" fmla="*/ 106071 h 1406780"/>
              <a:gd name="connsiteX64" fmla="*/ 3065066 w 3449114"/>
              <a:gd name="connsiteY64" fmla="*/ 62180 h 1406780"/>
              <a:gd name="connsiteX65" fmla="*/ 3149191 w 3449114"/>
              <a:gd name="connsiteY65" fmla="*/ 54864 h 1406780"/>
              <a:gd name="connsiteX66" fmla="*/ 2926077 w 3449114"/>
              <a:gd name="connsiteY66" fmla="*/ 91440 h 1406780"/>
              <a:gd name="connsiteX67" fmla="*/ 2754170 w 3449114"/>
              <a:gd name="connsiteY67" fmla="*/ 124359 h 1406780"/>
              <a:gd name="connsiteX68" fmla="*/ 2567633 w 3449114"/>
              <a:gd name="connsiteY68" fmla="*/ 208484 h 1406780"/>
              <a:gd name="connsiteX69" fmla="*/ 2414013 w 3449114"/>
              <a:gd name="connsiteY69" fmla="*/ 285293 h 1406780"/>
              <a:gd name="connsiteX70" fmla="*/ 2267709 w 3449114"/>
              <a:gd name="connsiteY70" fmla="*/ 405994 h 1406780"/>
              <a:gd name="connsiteX71" fmla="*/ 2143351 w 3449114"/>
              <a:gd name="connsiteY71" fmla="*/ 534010 h 1406780"/>
              <a:gd name="connsiteX72" fmla="*/ 2059226 w 3449114"/>
              <a:gd name="connsiteY72" fmla="*/ 610820 h 1406780"/>
              <a:gd name="connsiteX73" fmla="*/ 1982417 w 3449114"/>
              <a:gd name="connsiteY73" fmla="*/ 705917 h 1406780"/>
              <a:gd name="connsiteX74" fmla="*/ 1953156 w 3449114"/>
              <a:gd name="connsiteY74" fmla="*/ 775412 h 1406780"/>
              <a:gd name="connsiteX75" fmla="*/ 1997047 w 3449114"/>
              <a:gd name="connsiteY75" fmla="*/ 771754 h 1406780"/>
              <a:gd name="connsiteX76" fmla="*/ 2055569 w 3449114"/>
              <a:gd name="connsiteY76" fmla="*/ 749808 h 1406780"/>
              <a:gd name="connsiteX77" fmla="*/ 2103117 w 3449114"/>
              <a:gd name="connsiteY77" fmla="*/ 735178 h 1406780"/>
              <a:gd name="connsiteX78" fmla="*/ 2150666 w 3449114"/>
              <a:gd name="connsiteY78" fmla="*/ 724205 h 1406780"/>
              <a:gd name="connsiteX79" fmla="*/ 2318916 w 3449114"/>
              <a:gd name="connsiteY79" fmla="*/ 596189 h 1406780"/>
              <a:gd name="connsiteX80" fmla="*/ 2498138 w 3449114"/>
              <a:gd name="connsiteY80" fmla="*/ 446228 h 1406780"/>
              <a:gd name="connsiteX81" fmla="*/ 2681018 w 3449114"/>
              <a:gd name="connsiteY81" fmla="*/ 343815 h 1406780"/>
              <a:gd name="connsiteX82" fmla="*/ 2841953 w 3449114"/>
              <a:gd name="connsiteY82" fmla="*/ 270663 h 1406780"/>
              <a:gd name="connsiteX83" fmla="*/ 3127245 w 3449114"/>
              <a:gd name="connsiteY83" fmla="*/ 193853 h 1406780"/>
              <a:gd name="connsiteX84" fmla="*/ 3277207 w 3449114"/>
              <a:gd name="connsiteY84" fmla="*/ 142647 h 1406780"/>
              <a:gd name="connsiteX85" fmla="*/ 3449114 w 3449114"/>
              <a:gd name="connsiteY85" fmla="*/ 120701 h 1406780"/>
              <a:gd name="connsiteX86" fmla="*/ 3255261 w 3449114"/>
              <a:gd name="connsiteY86" fmla="*/ 149962 h 1406780"/>
              <a:gd name="connsiteX87" fmla="*/ 3072381 w 3449114"/>
              <a:gd name="connsiteY87" fmla="*/ 204826 h 1406780"/>
              <a:gd name="connsiteX88" fmla="*/ 2830980 w 3449114"/>
              <a:gd name="connsiteY88" fmla="*/ 274320 h 1406780"/>
              <a:gd name="connsiteX89" fmla="*/ 2494481 w 3449114"/>
              <a:gd name="connsiteY89" fmla="*/ 453543 h 1406780"/>
              <a:gd name="connsiteX90" fmla="*/ 2366465 w 3449114"/>
              <a:gd name="connsiteY90" fmla="*/ 552298 h 1406780"/>
              <a:gd name="connsiteX91" fmla="*/ 2260394 w 3449114"/>
              <a:gd name="connsiteY91" fmla="*/ 640080 h 1406780"/>
              <a:gd name="connsiteX92" fmla="*/ 2176269 w 3449114"/>
              <a:gd name="connsiteY92" fmla="*/ 716890 h 1406780"/>
              <a:gd name="connsiteX93" fmla="*/ 2066541 w 3449114"/>
              <a:gd name="connsiteY93" fmla="*/ 779069 h 1406780"/>
              <a:gd name="connsiteX94" fmla="*/ 1872689 w 3449114"/>
              <a:gd name="connsiteY94" fmla="*/ 921716 h 1406780"/>
              <a:gd name="connsiteX95" fmla="*/ 1605684 w 3449114"/>
              <a:gd name="connsiteY95" fmla="*/ 1170432 h 1406780"/>
              <a:gd name="connsiteX96" fmla="*/ 1283815 w 3449114"/>
              <a:gd name="connsiteY96" fmla="*/ 1400861 h 1406780"/>
              <a:gd name="connsiteX97" fmla="*/ 1118428 w 3449114"/>
              <a:gd name="connsiteY97" fmla="*/ 1403485 h 1406780"/>
              <a:gd name="connsiteX98" fmla="*/ 972919 w 3449114"/>
              <a:gd name="connsiteY98" fmla="*/ 1331367 h 1406780"/>
              <a:gd name="connsiteX99" fmla="*/ 738900 w 3449114"/>
              <a:gd name="connsiteY99" fmla="*/ 1181878 h 1406780"/>
              <a:gd name="connsiteX100" fmla="*/ 564487 w 3449114"/>
              <a:gd name="connsiteY100" fmla="*/ 1027786 h 1406780"/>
              <a:gd name="connsiteX101" fmla="*/ 506067 w 3449114"/>
              <a:gd name="connsiteY101" fmla="*/ 944812 h 1406780"/>
              <a:gd name="connsiteX102" fmla="*/ 404467 w 3449114"/>
              <a:gd name="connsiteY102" fmla="*/ 745845 h 1406780"/>
              <a:gd name="connsiteX103" fmla="*/ 229715 w 3449114"/>
              <a:gd name="connsiteY103" fmla="*/ 478943 h 1406780"/>
              <a:gd name="connsiteX104" fmla="*/ 175867 w 3449114"/>
              <a:gd name="connsiteY104" fmla="*/ 411411 h 1406780"/>
              <a:gd name="connsiteX105" fmla="*/ 74266 w 3449114"/>
              <a:gd name="connsiteY105" fmla="*/ 335212 h 1406780"/>
              <a:gd name="connsiteX106" fmla="*/ 61567 w 3449114"/>
              <a:gd name="connsiteY106" fmla="*/ 297111 h 1406780"/>
              <a:gd name="connsiteX107" fmla="*/ 6636 w 3449114"/>
              <a:gd name="connsiteY107" fmla="*/ 258233 h 1406780"/>
              <a:gd name="connsiteX0" fmla="*/ 6636 w 3449114"/>
              <a:gd name="connsiteY0" fmla="*/ 258233 h 1406780"/>
              <a:gd name="connsiteX1" fmla="*/ 220266 w 3449114"/>
              <a:gd name="connsiteY1" fmla="*/ 382253 h 1406780"/>
              <a:gd name="connsiteX2" fmla="*/ 321900 w 3449114"/>
              <a:gd name="connsiteY2" fmla="*/ 490085 h 1406780"/>
              <a:gd name="connsiteX3" fmla="*/ 397558 w 3449114"/>
              <a:gd name="connsiteY3" fmla="*/ 579628 h 1406780"/>
              <a:gd name="connsiteX4" fmla="*/ 528825 w 3449114"/>
              <a:gd name="connsiteY4" fmla="*/ 782117 h 1406780"/>
              <a:gd name="connsiteX5" fmla="*/ 661651 w 3449114"/>
              <a:gd name="connsiteY5" fmla="*/ 997136 h 1406780"/>
              <a:gd name="connsiteX6" fmla="*/ 793697 w 3449114"/>
              <a:gd name="connsiteY6" fmla="*/ 1053389 h 1406780"/>
              <a:gd name="connsiteX7" fmla="*/ 905355 w 3449114"/>
              <a:gd name="connsiteY7" fmla="*/ 1215475 h 1406780"/>
              <a:gd name="connsiteX8" fmla="*/ 1002180 w 3449114"/>
              <a:gd name="connsiteY8" fmla="*/ 1276503 h 1406780"/>
              <a:gd name="connsiteX9" fmla="*/ 1053386 w 3449114"/>
              <a:gd name="connsiteY9" fmla="*/ 1294791 h 1406780"/>
              <a:gd name="connsiteX10" fmla="*/ 1100935 w 3449114"/>
              <a:gd name="connsiteY10" fmla="*/ 1313079 h 1406780"/>
              <a:gd name="connsiteX11" fmla="*/ 1130196 w 3449114"/>
              <a:gd name="connsiteY11" fmla="*/ 1309421 h 1406780"/>
              <a:gd name="connsiteX12" fmla="*/ 1166772 w 3449114"/>
              <a:gd name="connsiteY12" fmla="*/ 1287476 h 1406780"/>
              <a:gd name="connsiteX13" fmla="*/ 1221636 w 3449114"/>
              <a:gd name="connsiteY13" fmla="*/ 1269188 h 1406780"/>
              <a:gd name="connsiteX14" fmla="*/ 1269185 w 3449114"/>
              <a:gd name="connsiteY14" fmla="*/ 1236269 h 1406780"/>
              <a:gd name="connsiteX15" fmla="*/ 1316733 w 3449114"/>
              <a:gd name="connsiteY15" fmla="*/ 1188720 h 1406780"/>
              <a:gd name="connsiteX16" fmla="*/ 1565450 w 3449114"/>
              <a:gd name="connsiteY16" fmla="*/ 954634 h 1406780"/>
              <a:gd name="connsiteX17" fmla="*/ 1792221 w 3449114"/>
              <a:gd name="connsiteY17" fmla="*/ 720548 h 1406780"/>
              <a:gd name="connsiteX18" fmla="*/ 1931210 w 3449114"/>
              <a:gd name="connsiteY18" fmla="*/ 599847 h 1406780"/>
              <a:gd name="connsiteX19" fmla="*/ 2015335 w 3449114"/>
              <a:gd name="connsiteY19" fmla="*/ 541325 h 1406780"/>
              <a:gd name="connsiteX20" fmla="*/ 2084829 w 3449114"/>
              <a:gd name="connsiteY20" fmla="*/ 457200 h 1406780"/>
              <a:gd name="connsiteX21" fmla="*/ 2194557 w 3449114"/>
              <a:gd name="connsiteY21" fmla="*/ 340157 h 1406780"/>
              <a:gd name="connsiteX22" fmla="*/ 2337204 w 3449114"/>
              <a:gd name="connsiteY22" fmla="*/ 215799 h 1406780"/>
              <a:gd name="connsiteX23" fmla="*/ 2468877 w 3449114"/>
              <a:gd name="connsiteY23" fmla="*/ 135332 h 1406780"/>
              <a:gd name="connsiteX24" fmla="*/ 2622497 w 3449114"/>
              <a:gd name="connsiteY24" fmla="*/ 65837 h 1406780"/>
              <a:gd name="connsiteX25" fmla="*/ 2754170 w 3449114"/>
              <a:gd name="connsiteY25" fmla="*/ 32919 h 1406780"/>
              <a:gd name="connsiteX26" fmla="*/ 2885844 w 3449114"/>
              <a:gd name="connsiteY26" fmla="*/ 0 h 1406780"/>
              <a:gd name="connsiteX27" fmla="*/ 2582263 w 3449114"/>
              <a:gd name="connsiteY27" fmla="*/ 76810 h 1406780"/>
              <a:gd name="connsiteX28" fmla="*/ 2377437 w 3449114"/>
              <a:gd name="connsiteY28" fmla="*/ 208484 h 1406780"/>
              <a:gd name="connsiteX29" fmla="*/ 2168954 w 3449114"/>
              <a:gd name="connsiteY29" fmla="*/ 373076 h 1406780"/>
              <a:gd name="connsiteX30" fmla="*/ 2015335 w 3449114"/>
              <a:gd name="connsiteY30" fmla="*/ 544983 h 1406780"/>
              <a:gd name="connsiteX31" fmla="*/ 1880004 w 3449114"/>
              <a:gd name="connsiteY31" fmla="*/ 647396 h 1406780"/>
              <a:gd name="connsiteX32" fmla="*/ 1993389 w 3449114"/>
              <a:gd name="connsiteY32" fmla="*/ 574244 h 1406780"/>
              <a:gd name="connsiteX33" fmla="*/ 1927553 w 3449114"/>
              <a:gd name="connsiteY33" fmla="*/ 654711 h 1406780"/>
              <a:gd name="connsiteX34" fmla="*/ 1821482 w 3449114"/>
              <a:gd name="connsiteY34" fmla="*/ 753466 h 1406780"/>
              <a:gd name="connsiteX35" fmla="*/ 1733700 w 3449114"/>
              <a:gd name="connsiteY35" fmla="*/ 830276 h 1406780"/>
              <a:gd name="connsiteX36" fmla="*/ 1634945 w 3449114"/>
              <a:gd name="connsiteY36" fmla="*/ 925373 h 1406780"/>
              <a:gd name="connsiteX37" fmla="*/ 1554477 w 3449114"/>
              <a:gd name="connsiteY37" fmla="*/ 1005840 h 1406780"/>
              <a:gd name="connsiteX38" fmla="*/ 1528874 w 3449114"/>
              <a:gd name="connsiteY38" fmla="*/ 1024128 h 1406780"/>
              <a:gd name="connsiteX39" fmla="*/ 1484983 w 3449114"/>
              <a:gd name="connsiteY39" fmla="*/ 1068020 h 1406780"/>
              <a:gd name="connsiteX40" fmla="*/ 1437434 w 3449114"/>
              <a:gd name="connsiteY40" fmla="*/ 1115568 h 1406780"/>
              <a:gd name="connsiteX41" fmla="*/ 1364282 w 3449114"/>
              <a:gd name="connsiteY41" fmla="*/ 1181405 h 1406780"/>
              <a:gd name="connsiteX42" fmla="*/ 1316733 w 3449114"/>
              <a:gd name="connsiteY42" fmla="*/ 1214324 h 1406780"/>
              <a:gd name="connsiteX43" fmla="*/ 1283815 w 3449114"/>
              <a:gd name="connsiteY43" fmla="*/ 1272845 h 1406780"/>
              <a:gd name="connsiteX44" fmla="*/ 1280157 w 3449114"/>
              <a:gd name="connsiteY44" fmla="*/ 1276503 h 1406780"/>
              <a:gd name="connsiteX45" fmla="*/ 1280157 w 3449114"/>
              <a:gd name="connsiteY45" fmla="*/ 1283818 h 1406780"/>
              <a:gd name="connsiteX46" fmla="*/ 1324049 w 3449114"/>
              <a:gd name="connsiteY46" fmla="*/ 1265530 h 1406780"/>
              <a:gd name="connsiteX47" fmla="*/ 1353309 w 3449114"/>
              <a:gd name="connsiteY47" fmla="*/ 1250900 h 1406780"/>
              <a:gd name="connsiteX48" fmla="*/ 1415489 w 3449114"/>
              <a:gd name="connsiteY48" fmla="*/ 1225296 h 1406780"/>
              <a:gd name="connsiteX49" fmla="*/ 1492298 w 3449114"/>
              <a:gd name="connsiteY49" fmla="*/ 1174090 h 1406780"/>
              <a:gd name="connsiteX50" fmla="*/ 1547162 w 3449114"/>
              <a:gd name="connsiteY50" fmla="*/ 1130199 h 1406780"/>
              <a:gd name="connsiteX51" fmla="*/ 1612999 w 3449114"/>
              <a:gd name="connsiteY51" fmla="*/ 1078992 h 1406780"/>
              <a:gd name="connsiteX52" fmla="*/ 1667863 w 3449114"/>
              <a:gd name="connsiteY52" fmla="*/ 1016813 h 1406780"/>
              <a:gd name="connsiteX53" fmla="*/ 1741015 w 3449114"/>
              <a:gd name="connsiteY53" fmla="*/ 950976 h 1406780"/>
              <a:gd name="connsiteX54" fmla="*/ 1795879 w 3449114"/>
              <a:gd name="connsiteY54" fmla="*/ 892455 h 1406780"/>
              <a:gd name="connsiteX55" fmla="*/ 1905607 w 3449114"/>
              <a:gd name="connsiteY55" fmla="*/ 804672 h 1406780"/>
              <a:gd name="connsiteX56" fmla="*/ 1945841 w 3449114"/>
              <a:gd name="connsiteY56" fmla="*/ 775412 h 1406780"/>
              <a:gd name="connsiteX57" fmla="*/ 2044596 w 3449114"/>
              <a:gd name="connsiteY57" fmla="*/ 625450 h 1406780"/>
              <a:gd name="connsiteX58" fmla="*/ 2136036 w 3449114"/>
              <a:gd name="connsiteY58" fmla="*/ 530352 h 1406780"/>
              <a:gd name="connsiteX59" fmla="*/ 2249421 w 3449114"/>
              <a:gd name="connsiteY59" fmla="*/ 420624 h 1406780"/>
              <a:gd name="connsiteX60" fmla="*/ 2381095 w 3449114"/>
              <a:gd name="connsiteY60" fmla="*/ 303581 h 1406780"/>
              <a:gd name="connsiteX61" fmla="*/ 2512769 w 3449114"/>
              <a:gd name="connsiteY61" fmla="*/ 219456 h 1406780"/>
              <a:gd name="connsiteX62" fmla="*/ 2713937 w 3449114"/>
              <a:gd name="connsiteY62" fmla="*/ 138989 h 1406780"/>
              <a:gd name="connsiteX63" fmla="*/ 2809034 w 3449114"/>
              <a:gd name="connsiteY63" fmla="*/ 106071 h 1406780"/>
              <a:gd name="connsiteX64" fmla="*/ 3065066 w 3449114"/>
              <a:gd name="connsiteY64" fmla="*/ 62180 h 1406780"/>
              <a:gd name="connsiteX65" fmla="*/ 3149191 w 3449114"/>
              <a:gd name="connsiteY65" fmla="*/ 54864 h 1406780"/>
              <a:gd name="connsiteX66" fmla="*/ 2926077 w 3449114"/>
              <a:gd name="connsiteY66" fmla="*/ 91440 h 1406780"/>
              <a:gd name="connsiteX67" fmla="*/ 2754170 w 3449114"/>
              <a:gd name="connsiteY67" fmla="*/ 124359 h 1406780"/>
              <a:gd name="connsiteX68" fmla="*/ 2567633 w 3449114"/>
              <a:gd name="connsiteY68" fmla="*/ 208484 h 1406780"/>
              <a:gd name="connsiteX69" fmla="*/ 2414013 w 3449114"/>
              <a:gd name="connsiteY69" fmla="*/ 285293 h 1406780"/>
              <a:gd name="connsiteX70" fmla="*/ 2267709 w 3449114"/>
              <a:gd name="connsiteY70" fmla="*/ 405994 h 1406780"/>
              <a:gd name="connsiteX71" fmla="*/ 2143351 w 3449114"/>
              <a:gd name="connsiteY71" fmla="*/ 534010 h 1406780"/>
              <a:gd name="connsiteX72" fmla="*/ 2059226 w 3449114"/>
              <a:gd name="connsiteY72" fmla="*/ 610820 h 1406780"/>
              <a:gd name="connsiteX73" fmla="*/ 1982417 w 3449114"/>
              <a:gd name="connsiteY73" fmla="*/ 705917 h 1406780"/>
              <a:gd name="connsiteX74" fmla="*/ 1953156 w 3449114"/>
              <a:gd name="connsiteY74" fmla="*/ 775412 h 1406780"/>
              <a:gd name="connsiteX75" fmla="*/ 1997047 w 3449114"/>
              <a:gd name="connsiteY75" fmla="*/ 771754 h 1406780"/>
              <a:gd name="connsiteX76" fmla="*/ 2055569 w 3449114"/>
              <a:gd name="connsiteY76" fmla="*/ 749808 h 1406780"/>
              <a:gd name="connsiteX77" fmla="*/ 2103117 w 3449114"/>
              <a:gd name="connsiteY77" fmla="*/ 735178 h 1406780"/>
              <a:gd name="connsiteX78" fmla="*/ 2150666 w 3449114"/>
              <a:gd name="connsiteY78" fmla="*/ 724205 h 1406780"/>
              <a:gd name="connsiteX79" fmla="*/ 2318916 w 3449114"/>
              <a:gd name="connsiteY79" fmla="*/ 596189 h 1406780"/>
              <a:gd name="connsiteX80" fmla="*/ 2498138 w 3449114"/>
              <a:gd name="connsiteY80" fmla="*/ 446228 h 1406780"/>
              <a:gd name="connsiteX81" fmla="*/ 2681018 w 3449114"/>
              <a:gd name="connsiteY81" fmla="*/ 343815 h 1406780"/>
              <a:gd name="connsiteX82" fmla="*/ 2841953 w 3449114"/>
              <a:gd name="connsiteY82" fmla="*/ 270663 h 1406780"/>
              <a:gd name="connsiteX83" fmla="*/ 3127245 w 3449114"/>
              <a:gd name="connsiteY83" fmla="*/ 193853 h 1406780"/>
              <a:gd name="connsiteX84" fmla="*/ 3277207 w 3449114"/>
              <a:gd name="connsiteY84" fmla="*/ 142647 h 1406780"/>
              <a:gd name="connsiteX85" fmla="*/ 3449114 w 3449114"/>
              <a:gd name="connsiteY85" fmla="*/ 120701 h 1406780"/>
              <a:gd name="connsiteX86" fmla="*/ 3255261 w 3449114"/>
              <a:gd name="connsiteY86" fmla="*/ 149962 h 1406780"/>
              <a:gd name="connsiteX87" fmla="*/ 3072381 w 3449114"/>
              <a:gd name="connsiteY87" fmla="*/ 204826 h 1406780"/>
              <a:gd name="connsiteX88" fmla="*/ 2830980 w 3449114"/>
              <a:gd name="connsiteY88" fmla="*/ 274320 h 1406780"/>
              <a:gd name="connsiteX89" fmla="*/ 2494481 w 3449114"/>
              <a:gd name="connsiteY89" fmla="*/ 453543 h 1406780"/>
              <a:gd name="connsiteX90" fmla="*/ 2366465 w 3449114"/>
              <a:gd name="connsiteY90" fmla="*/ 552298 h 1406780"/>
              <a:gd name="connsiteX91" fmla="*/ 2260394 w 3449114"/>
              <a:gd name="connsiteY91" fmla="*/ 640080 h 1406780"/>
              <a:gd name="connsiteX92" fmla="*/ 2176269 w 3449114"/>
              <a:gd name="connsiteY92" fmla="*/ 716890 h 1406780"/>
              <a:gd name="connsiteX93" fmla="*/ 2066541 w 3449114"/>
              <a:gd name="connsiteY93" fmla="*/ 779069 h 1406780"/>
              <a:gd name="connsiteX94" fmla="*/ 1872689 w 3449114"/>
              <a:gd name="connsiteY94" fmla="*/ 921716 h 1406780"/>
              <a:gd name="connsiteX95" fmla="*/ 1605684 w 3449114"/>
              <a:gd name="connsiteY95" fmla="*/ 1170432 h 1406780"/>
              <a:gd name="connsiteX96" fmla="*/ 1283815 w 3449114"/>
              <a:gd name="connsiteY96" fmla="*/ 1400861 h 1406780"/>
              <a:gd name="connsiteX97" fmla="*/ 1118428 w 3449114"/>
              <a:gd name="connsiteY97" fmla="*/ 1403485 h 1406780"/>
              <a:gd name="connsiteX98" fmla="*/ 972919 w 3449114"/>
              <a:gd name="connsiteY98" fmla="*/ 1331367 h 1406780"/>
              <a:gd name="connsiteX99" fmla="*/ 738900 w 3449114"/>
              <a:gd name="connsiteY99" fmla="*/ 1181878 h 1406780"/>
              <a:gd name="connsiteX100" fmla="*/ 564487 w 3449114"/>
              <a:gd name="connsiteY100" fmla="*/ 1027786 h 1406780"/>
              <a:gd name="connsiteX101" fmla="*/ 506067 w 3449114"/>
              <a:gd name="connsiteY101" fmla="*/ 944812 h 1406780"/>
              <a:gd name="connsiteX102" fmla="*/ 404467 w 3449114"/>
              <a:gd name="connsiteY102" fmla="*/ 745845 h 1406780"/>
              <a:gd name="connsiteX103" fmla="*/ 229715 w 3449114"/>
              <a:gd name="connsiteY103" fmla="*/ 478943 h 1406780"/>
              <a:gd name="connsiteX104" fmla="*/ 175867 w 3449114"/>
              <a:gd name="connsiteY104" fmla="*/ 411411 h 1406780"/>
              <a:gd name="connsiteX105" fmla="*/ 74266 w 3449114"/>
              <a:gd name="connsiteY105" fmla="*/ 335212 h 1406780"/>
              <a:gd name="connsiteX106" fmla="*/ 61567 w 3449114"/>
              <a:gd name="connsiteY106" fmla="*/ 297111 h 1406780"/>
              <a:gd name="connsiteX107" fmla="*/ 6636 w 3449114"/>
              <a:gd name="connsiteY107" fmla="*/ 258233 h 1406780"/>
              <a:gd name="connsiteX0" fmla="*/ 6636 w 3449114"/>
              <a:gd name="connsiteY0" fmla="*/ 258233 h 1406780"/>
              <a:gd name="connsiteX1" fmla="*/ 220266 w 3449114"/>
              <a:gd name="connsiteY1" fmla="*/ 382253 h 1406780"/>
              <a:gd name="connsiteX2" fmla="*/ 321900 w 3449114"/>
              <a:gd name="connsiteY2" fmla="*/ 490085 h 1406780"/>
              <a:gd name="connsiteX3" fmla="*/ 397558 w 3449114"/>
              <a:gd name="connsiteY3" fmla="*/ 579628 h 1406780"/>
              <a:gd name="connsiteX4" fmla="*/ 528825 w 3449114"/>
              <a:gd name="connsiteY4" fmla="*/ 782117 h 1406780"/>
              <a:gd name="connsiteX5" fmla="*/ 661651 w 3449114"/>
              <a:gd name="connsiteY5" fmla="*/ 997136 h 1406780"/>
              <a:gd name="connsiteX6" fmla="*/ 768297 w 3449114"/>
              <a:gd name="connsiteY6" fmla="*/ 1116889 h 1406780"/>
              <a:gd name="connsiteX7" fmla="*/ 905355 w 3449114"/>
              <a:gd name="connsiteY7" fmla="*/ 1215475 h 1406780"/>
              <a:gd name="connsiteX8" fmla="*/ 1002180 w 3449114"/>
              <a:gd name="connsiteY8" fmla="*/ 1276503 h 1406780"/>
              <a:gd name="connsiteX9" fmla="*/ 1053386 w 3449114"/>
              <a:gd name="connsiteY9" fmla="*/ 1294791 h 1406780"/>
              <a:gd name="connsiteX10" fmla="*/ 1100935 w 3449114"/>
              <a:gd name="connsiteY10" fmla="*/ 1313079 h 1406780"/>
              <a:gd name="connsiteX11" fmla="*/ 1130196 w 3449114"/>
              <a:gd name="connsiteY11" fmla="*/ 1309421 h 1406780"/>
              <a:gd name="connsiteX12" fmla="*/ 1166772 w 3449114"/>
              <a:gd name="connsiteY12" fmla="*/ 1287476 h 1406780"/>
              <a:gd name="connsiteX13" fmla="*/ 1221636 w 3449114"/>
              <a:gd name="connsiteY13" fmla="*/ 1269188 h 1406780"/>
              <a:gd name="connsiteX14" fmla="*/ 1269185 w 3449114"/>
              <a:gd name="connsiteY14" fmla="*/ 1236269 h 1406780"/>
              <a:gd name="connsiteX15" fmla="*/ 1316733 w 3449114"/>
              <a:gd name="connsiteY15" fmla="*/ 1188720 h 1406780"/>
              <a:gd name="connsiteX16" fmla="*/ 1565450 w 3449114"/>
              <a:gd name="connsiteY16" fmla="*/ 954634 h 1406780"/>
              <a:gd name="connsiteX17" fmla="*/ 1792221 w 3449114"/>
              <a:gd name="connsiteY17" fmla="*/ 720548 h 1406780"/>
              <a:gd name="connsiteX18" fmla="*/ 1931210 w 3449114"/>
              <a:gd name="connsiteY18" fmla="*/ 599847 h 1406780"/>
              <a:gd name="connsiteX19" fmla="*/ 2015335 w 3449114"/>
              <a:gd name="connsiteY19" fmla="*/ 541325 h 1406780"/>
              <a:gd name="connsiteX20" fmla="*/ 2084829 w 3449114"/>
              <a:gd name="connsiteY20" fmla="*/ 457200 h 1406780"/>
              <a:gd name="connsiteX21" fmla="*/ 2194557 w 3449114"/>
              <a:gd name="connsiteY21" fmla="*/ 340157 h 1406780"/>
              <a:gd name="connsiteX22" fmla="*/ 2337204 w 3449114"/>
              <a:gd name="connsiteY22" fmla="*/ 215799 h 1406780"/>
              <a:gd name="connsiteX23" fmla="*/ 2468877 w 3449114"/>
              <a:gd name="connsiteY23" fmla="*/ 135332 h 1406780"/>
              <a:gd name="connsiteX24" fmla="*/ 2622497 w 3449114"/>
              <a:gd name="connsiteY24" fmla="*/ 65837 h 1406780"/>
              <a:gd name="connsiteX25" fmla="*/ 2754170 w 3449114"/>
              <a:gd name="connsiteY25" fmla="*/ 32919 h 1406780"/>
              <a:gd name="connsiteX26" fmla="*/ 2885844 w 3449114"/>
              <a:gd name="connsiteY26" fmla="*/ 0 h 1406780"/>
              <a:gd name="connsiteX27" fmla="*/ 2582263 w 3449114"/>
              <a:gd name="connsiteY27" fmla="*/ 76810 h 1406780"/>
              <a:gd name="connsiteX28" fmla="*/ 2377437 w 3449114"/>
              <a:gd name="connsiteY28" fmla="*/ 208484 h 1406780"/>
              <a:gd name="connsiteX29" fmla="*/ 2168954 w 3449114"/>
              <a:gd name="connsiteY29" fmla="*/ 373076 h 1406780"/>
              <a:gd name="connsiteX30" fmla="*/ 2015335 w 3449114"/>
              <a:gd name="connsiteY30" fmla="*/ 544983 h 1406780"/>
              <a:gd name="connsiteX31" fmla="*/ 1880004 w 3449114"/>
              <a:gd name="connsiteY31" fmla="*/ 647396 h 1406780"/>
              <a:gd name="connsiteX32" fmla="*/ 1993389 w 3449114"/>
              <a:gd name="connsiteY32" fmla="*/ 574244 h 1406780"/>
              <a:gd name="connsiteX33" fmla="*/ 1927553 w 3449114"/>
              <a:gd name="connsiteY33" fmla="*/ 654711 h 1406780"/>
              <a:gd name="connsiteX34" fmla="*/ 1821482 w 3449114"/>
              <a:gd name="connsiteY34" fmla="*/ 753466 h 1406780"/>
              <a:gd name="connsiteX35" fmla="*/ 1733700 w 3449114"/>
              <a:gd name="connsiteY35" fmla="*/ 830276 h 1406780"/>
              <a:gd name="connsiteX36" fmla="*/ 1634945 w 3449114"/>
              <a:gd name="connsiteY36" fmla="*/ 925373 h 1406780"/>
              <a:gd name="connsiteX37" fmla="*/ 1554477 w 3449114"/>
              <a:gd name="connsiteY37" fmla="*/ 1005840 h 1406780"/>
              <a:gd name="connsiteX38" fmla="*/ 1528874 w 3449114"/>
              <a:gd name="connsiteY38" fmla="*/ 1024128 h 1406780"/>
              <a:gd name="connsiteX39" fmla="*/ 1484983 w 3449114"/>
              <a:gd name="connsiteY39" fmla="*/ 1068020 h 1406780"/>
              <a:gd name="connsiteX40" fmla="*/ 1437434 w 3449114"/>
              <a:gd name="connsiteY40" fmla="*/ 1115568 h 1406780"/>
              <a:gd name="connsiteX41" fmla="*/ 1364282 w 3449114"/>
              <a:gd name="connsiteY41" fmla="*/ 1181405 h 1406780"/>
              <a:gd name="connsiteX42" fmla="*/ 1316733 w 3449114"/>
              <a:gd name="connsiteY42" fmla="*/ 1214324 h 1406780"/>
              <a:gd name="connsiteX43" fmla="*/ 1283815 w 3449114"/>
              <a:gd name="connsiteY43" fmla="*/ 1272845 h 1406780"/>
              <a:gd name="connsiteX44" fmla="*/ 1280157 w 3449114"/>
              <a:gd name="connsiteY44" fmla="*/ 1276503 h 1406780"/>
              <a:gd name="connsiteX45" fmla="*/ 1280157 w 3449114"/>
              <a:gd name="connsiteY45" fmla="*/ 1283818 h 1406780"/>
              <a:gd name="connsiteX46" fmla="*/ 1324049 w 3449114"/>
              <a:gd name="connsiteY46" fmla="*/ 1265530 h 1406780"/>
              <a:gd name="connsiteX47" fmla="*/ 1353309 w 3449114"/>
              <a:gd name="connsiteY47" fmla="*/ 1250900 h 1406780"/>
              <a:gd name="connsiteX48" fmla="*/ 1415489 w 3449114"/>
              <a:gd name="connsiteY48" fmla="*/ 1225296 h 1406780"/>
              <a:gd name="connsiteX49" fmla="*/ 1492298 w 3449114"/>
              <a:gd name="connsiteY49" fmla="*/ 1174090 h 1406780"/>
              <a:gd name="connsiteX50" fmla="*/ 1547162 w 3449114"/>
              <a:gd name="connsiteY50" fmla="*/ 1130199 h 1406780"/>
              <a:gd name="connsiteX51" fmla="*/ 1612999 w 3449114"/>
              <a:gd name="connsiteY51" fmla="*/ 1078992 h 1406780"/>
              <a:gd name="connsiteX52" fmla="*/ 1667863 w 3449114"/>
              <a:gd name="connsiteY52" fmla="*/ 1016813 h 1406780"/>
              <a:gd name="connsiteX53" fmla="*/ 1741015 w 3449114"/>
              <a:gd name="connsiteY53" fmla="*/ 950976 h 1406780"/>
              <a:gd name="connsiteX54" fmla="*/ 1795879 w 3449114"/>
              <a:gd name="connsiteY54" fmla="*/ 892455 h 1406780"/>
              <a:gd name="connsiteX55" fmla="*/ 1905607 w 3449114"/>
              <a:gd name="connsiteY55" fmla="*/ 804672 h 1406780"/>
              <a:gd name="connsiteX56" fmla="*/ 1945841 w 3449114"/>
              <a:gd name="connsiteY56" fmla="*/ 775412 h 1406780"/>
              <a:gd name="connsiteX57" fmla="*/ 2044596 w 3449114"/>
              <a:gd name="connsiteY57" fmla="*/ 625450 h 1406780"/>
              <a:gd name="connsiteX58" fmla="*/ 2136036 w 3449114"/>
              <a:gd name="connsiteY58" fmla="*/ 530352 h 1406780"/>
              <a:gd name="connsiteX59" fmla="*/ 2249421 w 3449114"/>
              <a:gd name="connsiteY59" fmla="*/ 420624 h 1406780"/>
              <a:gd name="connsiteX60" fmla="*/ 2381095 w 3449114"/>
              <a:gd name="connsiteY60" fmla="*/ 303581 h 1406780"/>
              <a:gd name="connsiteX61" fmla="*/ 2512769 w 3449114"/>
              <a:gd name="connsiteY61" fmla="*/ 219456 h 1406780"/>
              <a:gd name="connsiteX62" fmla="*/ 2713937 w 3449114"/>
              <a:gd name="connsiteY62" fmla="*/ 138989 h 1406780"/>
              <a:gd name="connsiteX63" fmla="*/ 2809034 w 3449114"/>
              <a:gd name="connsiteY63" fmla="*/ 106071 h 1406780"/>
              <a:gd name="connsiteX64" fmla="*/ 3065066 w 3449114"/>
              <a:gd name="connsiteY64" fmla="*/ 62180 h 1406780"/>
              <a:gd name="connsiteX65" fmla="*/ 3149191 w 3449114"/>
              <a:gd name="connsiteY65" fmla="*/ 54864 h 1406780"/>
              <a:gd name="connsiteX66" fmla="*/ 2926077 w 3449114"/>
              <a:gd name="connsiteY66" fmla="*/ 91440 h 1406780"/>
              <a:gd name="connsiteX67" fmla="*/ 2754170 w 3449114"/>
              <a:gd name="connsiteY67" fmla="*/ 124359 h 1406780"/>
              <a:gd name="connsiteX68" fmla="*/ 2567633 w 3449114"/>
              <a:gd name="connsiteY68" fmla="*/ 208484 h 1406780"/>
              <a:gd name="connsiteX69" fmla="*/ 2414013 w 3449114"/>
              <a:gd name="connsiteY69" fmla="*/ 285293 h 1406780"/>
              <a:gd name="connsiteX70" fmla="*/ 2267709 w 3449114"/>
              <a:gd name="connsiteY70" fmla="*/ 405994 h 1406780"/>
              <a:gd name="connsiteX71" fmla="*/ 2143351 w 3449114"/>
              <a:gd name="connsiteY71" fmla="*/ 534010 h 1406780"/>
              <a:gd name="connsiteX72" fmla="*/ 2059226 w 3449114"/>
              <a:gd name="connsiteY72" fmla="*/ 610820 h 1406780"/>
              <a:gd name="connsiteX73" fmla="*/ 1982417 w 3449114"/>
              <a:gd name="connsiteY73" fmla="*/ 705917 h 1406780"/>
              <a:gd name="connsiteX74" fmla="*/ 1953156 w 3449114"/>
              <a:gd name="connsiteY74" fmla="*/ 775412 h 1406780"/>
              <a:gd name="connsiteX75" fmla="*/ 1997047 w 3449114"/>
              <a:gd name="connsiteY75" fmla="*/ 771754 h 1406780"/>
              <a:gd name="connsiteX76" fmla="*/ 2055569 w 3449114"/>
              <a:gd name="connsiteY76" fmla="*/ 749808 h 1406780"/>
              <a:gd name="connsiteX77" fmla="*/ 2103117 w 3449114"/>
              <a:gd name="connsiteY77" fmla="*/ 735178 h 1406780"/>
              <a:gd name="connsiteX78" fmla="*/ 2150666 w 3449114"/>
              <a:gd name="connsiteY78" fmla="*/ 724205 h 1406780"/>
              <a:gd name="connsiteX79" fmla="*/ 2318916 w 3449114"/>
              <a:gd name="connsiteY79" fmla="*/ 596189 h 1406780"/>
              <a:gd name="connsiteX80" fmla="*/ 2498138 w 3449114"/>
              <a:gd name="connsiteY80" fmla="*/ 446228 h 1406780"/>
              <a:gd name="connsiteX81" fmla="*/ 2681018 w 3449114"/>
              <a:gd name="connsiteY81" fmla="*/ 343815 h 1406780"/>
              <a:gd name="connsiteX82" fmla="*/ 2841953 w 3449114"/>
              <a:gd name="connsiteY82" fmla="*/ 270663 h 1406780"/>
              <a:gd name="connsiteX83" fmla="*/ 3127245 w 3449114"/>
              <a:gd name="connsiteY83" fmla="*/ 193853 h 1406780"/>
              <a:gd name="connsiteX84" fmla="*/ 3277207 w 3449114"/>
              <a:gd name="connsiteY84" fmla="*/ 142647 h 1406780"/>
              <a:gd name="connsiteX85" fmla="*/ 3449114 w 3449114"/>
              <a:gd name="connsiteY85" fmla="*/ 120701 h 1406780"/>
              <a:gd name="connsiteX86" fmla="*/ 3255261 w 3449114"/>
              <a:gd name="connsiteY86" fmla="*/ 149962 h 1406780"/>
              <a:gd name="connsiteX87" fmla="*/ 3072381 w 3449114"/>
              <a:gd name="connsiteY87" fmla="*/ 204826 h 1406780"/>
              <a:gd name="connsiteX88" fmla="*/ 2830980 w 3449114"/>
              <a:gd name="connsiteY88" fmla="*/ 274320 h 1406780"/>
              <a:gd name="connsiteX89" fmla="*/ 2494481 w 3449114"/>
              <a:gd name="connsiteY89" fmla="*/ 453543 h 1406780"/>
              <a:gd name="connsiteX90" fmla="*/ 2366465 w 3449114"/>
              <a:gd name="connsiteY90" fmla="*/ 552298 h 1406780"/>
              <a:gd name="connsiteX91" fmla="*/ 2260394 w 3449114"/>
              <a:gd name="connsiteY91" fmla="*/ 640080 h 1406780"/>
              <a:gd name="connsiteX92" fmla="*/ 2176269 w 3449114"/>
              <a:gd name="connsiteY92" fmla="*/ 716890 h 1406780"/>
              <a:gd name="connsiteX93" fmla="*/ 2066541 w 3449114"/>
              <a:gd name="connsiteY93" fmla="*/ 779069 h 1406780"/>
              <a:gd name="connsiteX94" fmla="*/ 1872689 w 3449114"/>
              <a:gd name="connsiteY94" fmla="*/ 921716 h 1406780"/>
              <a:gd name="connsiteX95" fmla="*/ 1605684 w 3449114"/>
              <a:gd name="connsiteY95" fmla="*/ 1170432 h 1406780"/>
              <a:gd name="connsiteX96" fmla="*/ 1283815 w 3449114"/>
              <a:gd name="connsiteY96" fmla="*/ 1400861 h 1406780"/>
              <a:gd name="connsiteX97" fmla="*/ 1118428 w 3449114"/>
              <a:gd name="connsiteY97" fmla="*/ 1403485 h 1406780"/>
              <a:gd name="connsiteX98" fmla="*/ 972919 w 3449114"/>
              <a:gd name="connsiteY98" fmla="*/ 1331367 h 1406780"/>
              <a:gd name="connsiteX99" fmla="*/ 738900 w 3449114"/>
              <a:gd name="connsiteY99" fmla="*/ 1181878 h 1406780"/>
              <a:gd name="connsiteX100" fmla="*/ 564487 w 3449114"/>
              <a:gd name="connsiteY100" fmla="*/ 1027786 h 1406780"/>
              <a:gd name="connsiteX101" fmla="*/ 506067 w 3449114"/>
              <a:gd name="connsiteY101" fmla="*/ 944812 h 1406780"/>
              <a:gd name="connsiteX102" fmla="*/ 404467 w 3449114"/>
              <a:gd name="connsiteY102" fmla="*/ 745845 h 1406780"/>
              <a:gd name="connsiteX103" fmla="*/ 229715 w 3449114"/>
              <a:gd name="connsiteY103" fmla="*/ 478943 h 1406780"/>
              <a:gd name="connsiteX104" fmla="*/ 175867 w 3449114"/>
              <a:gd name="connsiteY104" fmla="*/ 411411 h 1406780"/>
              <a:gd name="connsiteX105" fmla="*/ 74266 w 3449114"/>
              <a:gd name="connsiteY105" fmla="*/ 335212 h 1406780"/>
              <a:gd name="connsiteX106" fmla="*/ 61567 w 3449114"/>
              <a:gd name="connsiteY106" fmla="*/ 297111 h 1406780"/>
              <a:gd name="connsiteX107" fmla="*/ 6636 w 3449114"/>
              <a:gd name="connsiteY107" fmla="*/ 258233 h 1406780"/>
              <a:gd name="connsiteX0" fmla="*/ 0 w 3442478"/>
              <a:gd name="connsiteY0" fmla="*/ 258233 h 1406780"/>
              <a:gd name="connsiteX1" fmla="*/ 213630 w 3442478"/>
              <a:gd name="connsiteY1" fmla="*/ 382253 h 1406780"/>
              <a:gd name="connsiteX2" fmla="*/ 315264 w 3442478"/>
              <a:gd name="connsiteY2" fmla="*/ 490085 h 1406780"/>
              <a:gd name="connsiteX3" fmla="*/ 390922 w 3442478"/>
              <a:gd name="connsiteY3" fmla="*/ 579628 h 1406780"/>
              <a:gd name="connsiteX4" fmla="*/ 522189 w 3442478"/>
              <a:gd name="connsiteY4" fmla="*/ 782117 h 1406780"/>
              <a:gd name="connsiteX5" fmla="*/ 655015 w 3442478"/>
              <a:gd name="connsiteY5" fmla="*/ 997136 h 1406780"/>
              <a:gd name="connsiteX6" fmla="*/ 761661 w 3442478"/>
              <a:gd name="connsiteY6" fmla="*/ 1116889 h 1406780"/>
              <a:gd name="connsiteX7" fmla="*/ 898719 w 3442478"/>
              <a:gd name="connsiteY7" fmla="*/ 1215475 h 1406780"/>
              <a:gd name="connsiteX8" fmla="*/ 995544 w 3442478"/>
              <a:gd name="connsiteY8" fmla="*/ 1276503 h 1406780"/>
              <a:gd name="connsiteX9" fmla="*/ 1046750 w 3442478"/>
              <a:gd name="connsiteY9" fmla="*/ 1294791 h 1406780"/>
              <a:gd name="connsiteX10" fmla="*/ 1094299 w 3442478"/>
              <a:gd name="connsiteY10" fmla="*/ 1313079 h 1406780"/>
              <a:gd name="connsiteX11" fmla="*/ 1123560 w 3442478"/>
              <a:gd name="connsiteY11" fmla="*/ 1309421 h 1406780"/>
              <a:gd name="connsiteX12" fmla="*/ 1160136 w 3442478"/>
              <a:gd name="connsiteY12" fmla="*/ 1287476 h 1406780"/>
              <a:gd name="connsiteX13" fmla="*/ 1215000 w 3442478"/>
              <a:gd name="connsiteY13" fmla="*/ 1269188 h 1406780"/>
              <a:gd name="connsiteX14" fmla="*/ 1262549 w 3442478"/>
              <a:gd name="connsiteY14" fmla="*/ 1236269 h 1406780"/>
              <a:gd name="connsiteX15" fmla="*/ 1310097 w 3442478"/>
              <a:gd name="connsiteY15" fmla="*/ 1188720 h 1406780"/>
              <a:gd name="connsiteX16" fmla="*/ 1558814 w 3442478"/>
              <a:gd name="connsiteY16" fmla="*/ 954634 h 1406780"/>
              <a:gd name="connsiteX17" fmla="*/ 1785585 w 3442478"/>
              <a:gd name="connsiteY17" fmla="*/ 720548 h 1406780"/>
              <a:gd name="connsiteX18" fmla="*/ 1924574 w 3442478"/>
              <a:gd name="connsiteY18" fmla="*/ 599847 h 1406780"/>
              <a:gd name="connsiteX19" fmla="*/ 2008699 w 3442478"/>
              <a:gd name="connsiteY19" fmla="*/ 541325 h 1406780"/>
              <a:gd name="connsiteX20" fmla="*/ 2078193 w 3442478"/>
              <a:gd name="connsiteY20" fmla="*/ 457200 h 1406780"/>
              <a:gd name="connsiteX21" fmla="*/ 2187921 w 3442478"/>
              <a:gd name="connsiteY21" fmla="*/ 340157 h 1406780"/>
              <a:gd name="connsiteX22" fmla="*/ 2330568 w 3442478"/>
              <a:gd name="connsiteY22" fmla="*/ 215799 h 1406780"/>
              <a:gd name="connsiteX23" fmla="*/ 2462241 w 3442478"/>
              <a:gd name="connsiteY23" fmla="*/ 135332 h 1406780"/>
              <a:gd name="connsiteX24" fmla="*/ 2615861 w 3442478"/>
              <a:gd name="connsiteY24" fmla="*/ 65837 h 1406780"/>
              <a:gd name="connsiteX25" fmla="*/ 2747534 w 3442478"/>
              <a:gd name="connsiteY25" fmla="*/ 32919 h 1406780"/>
              <a:gd name="connsiteX26" fmla="*/ 2879208 w 3442478"/>
              <a:gd name="connsiteY26" fmla="*/ 0 h 1406780"/>
              <a:gd name="connsiteX27" fmla="*/ 2575627 w 3442478"/>
              <a:gd name="connsiteY27" fmla="*/ 76810 h 1406780"/>
              <a:gd name="connsiteX28" fmla="*/ 2370801 w 3442478"/>
              <a:gd name="connsiteY28" fmla="*/ 208484 h 1406780"/>
              <a:gd name="connsiteX29" fmla="*/ 2162318 w 3442478"/>
              <a:gd name="connsiteY29" fmla="*/ 373076 h 1406780"/>
              <a:gd name="connsiteX30" fmla="*/ 2008699 w 3442478"/>
              <a:gd name="connsiteY30" fmla="*/ 544983 h 1406780"/>
              <a:gd name="connsiteX31" fmla="*/ 1873368 w 3442478"/>
              <a:gd name="connsiteY31" fmla="*/ 647396 h 1406780"/>
              <a:gd name="connsiteX32" fmla="*/ 1986753 w 3442478"/>
              <a:gd name="connsiteY32" fmla="*/ 574244 h 1406780"/>
              <a:gd name="connsiteX33" fmla="*/ 1920917 w 3442478"/>
              <a:gd name="connsiteY33" fmla="*/ 654711 h 1406780"/>
              <a:gd name="connsiteX34" fmla="*/ 1814846 w 3442478"/>
              <a:gd name="connsiteY34" fmla="*/ 753466 h 1406780"/>
              <a:gd name="connsiteX35" fmla="*/ 1727064 w 3442478"/>
              <a:gd name="connsiteY35" fmla="*/ 830276 h 1406780"/>
              <a:gd name="connsiteX36" fmla="*/ 1628309 w 3442478"/>
              <a:gd name="connsiteY36" fmla="*/ 925373 h 1406780"/>
              <a:gd name="connsiteX37" fmla="*/ 1547841 w 3442478"/>
              <a:gd name="connsiteY37" fmla="*/ 1005840 h 1406780"/>
              <a:gd name="connsiteX38" fmla="*/ 1522238 w 3442478"/>
              <a:gd name="connsiteY38" fmla="*/ 1024128 h 1406780"/>
              <a:gd name="connsiteX39" fmla="*/ 1478347 w 3442478"/>
              <a:gd name="connsiteY39" fmla="*/ 1068020 h 1406780"/>
              <a:gd name="connsiteX40" fmla="*/ 1430798 w 3442478"/>
              <a:gd name="connsiteY40" fmla="*/ 1115568 h 1406780"/>
              <a:gd name="connsiteX41" fmla="*/ 1357646 w 3442478"/>
              <a:gd name="connsiteY41" fmla="*/ 1181405 h 1406780"/>
              <a:gd name="connsiteX42" fmla="*/ 1310097 w 3442478"/>
              <a:gd name="connsiteY42" fmla="*/ 1214324 h 1406780"/>
              <a:gd name="connsiteX43" fmla="*/ 1277179 w 3442478"/>
              <a:gd name="connsiteY43" fmla="*/ 1272845 h 1406780"/>
              <a:gd name="connsiteX44" fmla="*/ 1273521 w 3442478"/>
              <a:gd name="connsiteY44" fmla="*/ 1276503 h 1406780"/>
              <a:gd name="connsiteX45" fmla="*/ 1273521 w 3442478"/>
              <a:gd name="connsiteY45" fmla="*/ 1283818 h 1406780"/>
              <a:gd name="connsiteX46" fmla="*/ 1317413 w 3442478"/>
              <a:gd name="connsiteY46" fmla="*/ 1265530 h 1406780"/>
              <a:gd name="connsiteX47" fmla="*/ 1346673 w 3442478"/>
              <a:gd name="connsiteY47" fmla="*/ 1250900 h 1406780"/>
              <a:gd name="connsiteX48" fmla="*/ 1408853 w 3442478"/>
              <a:gd name="connsiteY48" fmla="*/ 1225296 h 1406780"/>
              <a:gd name="connsiteX49" fmla="*/ 1485662 w 3442478"/>
              <a:gd name="connsiteY49" fmla="*/ 1174090 h 1406780"/>
              <a:gd name="connsiteX50" fmla="*/ 1540526 w 3442478"/>
              <a:gd name="connsiteY50" fmla="*/ 1130199 h 1406780"/>
              <a:gd name="connsiteX51" fmla="*/ 1606363 w 3442478"/>
              <a:gd name="connsiteY51" fmla="*/ 1078992 h 1406780"/>
              <a:gd name="connsiteX52" fmla="*/ 1661227 w 3442478"/>
              <a:gd name="connsiteY52" fmla="*/ 1016813 h 1406780"/>
              <a:gd name="connsiteX53" fmla="*/ 1734379 w 3442478"/>
              <a:gd name="connsiteY53" fmla="*/ 950976 h 1406780"/>
              <a:gd name="connsiteX54" fmla="*/ 1789243 w 3442478"/>
              <a:gd name="connsiteY54" fmla="*/ 892455 h 1406780"/>
              <a:gd name="connsiteX55" fmla="*/ 1898971 w 3442478"/>
              <a:gd name="connsiteY55" fmla="*/ 804672 h 1406780"/>
              <a:gd name="connsiteX56" fmla="*/ 1939205 w 3442478"/>
              <a:gd name="connsiteY56" fmla="*/ 775412 h 1406780"/>
              <a:gd name="connsiteX57" fmla="*/ 2037960 w 3442478"/>
              <a:gd name="connsiteY57" fmla="*/ 625450 h 1406780"/>
              <a:gd name="connsiteX58" fmla="*/ 2129400 w 3442478"/>
              <a:gd name="connsiteY58" fmla="*/ 530352 h 1406780"/>
              <a:gd name="connsiteX59" fmla="*/ 2242785 w 3442478"/>
              <a:gd name="connsiteY59" fmla="*/ 420624 h 1406780"/>
              <a:gd name="connsiteX60" fmla="*/ 2374459 w 3442478"/>
              <a:gd name="connsiteY60" fmla="*/ 303581 h 1406780"/>
              <a:gd name="connsiteX61" fmla="*/ 2506133 w 3442478"/>
              <a:gd name="connsiteY61" fmla="*/ 219456 h 1406780"/>
              <a:gd name="connsiteX62" fmla="*/ 2707301 w 3442478"/>
              <a:gd name="connsiteY62" fmla="*/ 138989 h 1406780"/>
              <a:gd name="connsiteX63" fmla="*/ 2802398 w 3442478"/>
              <a:gd name="connsiteY63" fmla="*/ 106071 h 1406780"/>
              <a:gd name="connsiteX64" fmla="*/ 3058430 w 3442478"/>
              <a:gd name="connsiteY64" fmla="*/ 62180 h 1406780"/>
              <a:gd name="connsiteX65" fmla="*/ 3142555 w 3442478"/>
              <a:gd name="connsiteY65" fmla="*/ 54864 h 1406780"/>
              <a:gd name="connsiteX66" fmla="*/ 2919441 w 3442478"/>
              <a:gd name="connsiteY66" fmla="*/ 91440 h 1406780"/>
              <a:gd name="connsiteX67" fmla="*/ 2747534 w 3442478"/>
              <a:gd name="connsiteY67" fmla="*/ 124359 h 1406780"/>
              <a:gd name="connsiteX68" fmla="*/ 2560997 w 3442478"/>
              <a:gd name="connsiteY68" fmla="*/ 208484 h 1406780"/>
              <a:gd name="connsiteX69" fmla="*/ 2407377 w 3442478"/>
              <a:gd name="connsiteY69" fmla="*/ 285293 h 1406780"/>
              <a:gd name="connsiteX70" fmla="*/ 2261073 w 3442478"/>
              <a:gd name="connsiteY70" fmla="*/ 405994 h 1406780"/>
              <a:gd name="connsiteX71" fmla="*/ 2136715 w 3442478"/>
              <a:gd name="connsiteY71" fmla="*/ 534010 h 1406780"/>
              <a:gd name="connsiteX72" fmla="*/ 2052590 w 3442478"/>
              <a:gd name="connsiteY72" fmla="*/ 610820 h 1406780"/>
              <a:gd name="connsiteX73" fmla="*/ 1975781 w 3442478"/>
              <a:gd name="connsiteY73" fmla="*/ 705917 h 1406780"/>
              <a:gd name="connsiteX74" fmla="*/ 1946520 w 3442478"/>
              <a:gd name="connsiteY74" fmla="*/ 775412 h 1406780"/>
              <a:gd name="connsiteX75" fmla="*/ 1990411 w 3442478"/>
              <a:gd name="connsiteY75" fmla="*/ 771754 h 1406780"/>
              <a:gd name="connsiteX76" fmla="*/ 2048933 w 3442478"/>
              <a:gd name="connsiteY76" fmla="*/ 749808 h 1406780"/>
              <a:gd name="connsiteX77" fmla="*/ 2096481 w 3442478"/>
              <a:gd name="connsiteY77" fmla="*/ 735178 h 1406780"/>
              <a:gd name="connsiteX78" fmla="*/ 2144030 w 3442478"/>
              <a:gd name="connsiteY78" fmla="*/ 724205 h 1406780"/>
              <a:gd name="connsiteX79" fmla="*/ 2312280 w 3442478"/>
              <a:gd name="connsiteY79" fmla="*/ 596189 h 1406780"/>
              <a:gd name="connsiteX80" fmla="*/ 2491502 w 3442478"/>
              <a:gd name="connsiteY80" fmla="*/ 446228 h 1406780"/>
              <a:gd name="connsiteX81" fmla="*/ 2674382 w 3442478"/>
              <a:gd name="connsiteY81" fmla="*/ 343815 h 1406780"/>
              <a:gd name="connsiteX82" fmla="*/ 2835317 w 3442478"/>
              <a:gd name="connsiteY82" fmla="*/ 270663 h 1406780"/>
              <a:gd name="connsiteX83" fmla="*/ 3120609 w 3442478"/>
              <a:gd name="connsiteY83" fmla="*/ 193853 h 1406780"/>
              <a:gd name="connsiteX84" fmla="*/ 3270571 w 3442478"/>
              <a:gd name="connsiteY84" fmla="*/ 142647 h 1406780"/>
              <a:gd name="connsiteX85" fmla="*/ 3442478 w 3442478"/>
              <a:gd name="connsiteY85" fmla="*/ 120701 h 1406780"/>
              <a:gd name="connsiteX86" fmla="*/ 3248625 w 3442478"/>
              <a:gd name="connsiteY86" fmla="*/ 149962 h 1406780"/>
              <a:gd name="connsiteX87" fmla="*/ 3065745 w 3442478"/>
              <a:gd name="connsiteY87" fmla="*/ 204826 h 1406780"/>
              <a:gd name="connsiteX88" fmla="*/ 2824344 w 3442478"/>
              <a:gd name="connsiteY88" fmla="*/ 274320 h 1406780"/>
              <a:gd name="connsiteX89" fmla="*/ 2487845 w 3442478"/>
              <a:gd name="connsiteY89" fmla="*/ 453543 h 1406780"/>
              <a:gd name="connsiteX90" fmla="*/ 2359829 w 3442478"/>
              <a:gd name="connsiteY90" fmla="*/ 552298 h 1406780"/>
              <a:gd name="connsiteX91" fmla="*/ 2253758 w 3442478"/>
              <a:gd name="connsiteY91" fmla="*/ 640080 h 1406780"/>
              <a:gd name="connsiteX92" fmla="*/ 2169633 w 3442478"/>
              <a:gd name="connsiteY92" fmla="*/ 716890 h 1406780"/>
              <a:gd name="connsiteX93" fmla="*/ 2059905 w 3442478"/>
              <a:gd name="connsiteY93" fmla="*/ 779069 h 1406780"/>
              <a:gd name="connsiteX94" fmla="*/ 1866053 w 3442478"/>
              <a:gd name="connsiteY94" fmla="*/ 921716 h 1406780"/>
              <a:gd name="connsiteX95" fmla="*/ 1599048 w 3442478"/>
              <a:gd name="connsiteY95" fmla="*/ 1170432 h 1406780"/>
              <a:gd name="connsiteX96" fmla="*/ 1277179 w 3442478"/>
              <a:gd name="connsiteY96" fmla="*/ 1400861 h 1406780"/>
              <a:gd name="connsiteX97" fmla="*/ 1111792 w 3442478"/>
              <a:gd name="connsiteY97" fmla="*/ 1403485 h 1406780"/>
              <a:gd name="connsiteX98" fmla="*/ 966283 w 3442478"/>
              <a:gd name="connsiteY98" fmla="*/ 1331367 h 1406780"/>
              <a:gd name="connsiteX99" fmla="*/ 732264 w 3442478"/>
              <a:gd name="connsiteY99" fmla="*/ 1181878 h 1406780"/>
              <a:gd name="connsiteX100" fmla="*/ 557851 w 3442478"/>
              <a:gd name="connsiteY100" fmla="*/ 1027786 h 1406780"/>
              <a:gd name="connsiteX101" fmla="*/ 499431 w 3442478"/>
              <a:gd name="connsiteY101" fmla="*/ 944812 h 1406780"/>
              <a:gd name="connsiteX102" fmla="*/ 397831 w 3442478"/>
              <a:gd name="connsiteY102" fmla="*/ 745845 h 1406780"/>
              <a:gd name="connsiteX103" fmla="*/ 223079 w 3442478"/>
              <a:gd name="connsiteY103" fmla="*/ 478943 h 1406780"/>
              <a:gd name="connsiteX104" fmla="*/ 169231 w 3442478"/>
              <a:gd name="connsiteY104" fmla="*/ 411411 h 1406780"/>
              <a:gd name="connsiteX105" fmla="*/ 67630 w 3442478"/>
              <a:gd name="connsiteY105" fmla="*/ 335212 h 1406780"/>
              <a:gd name="connsiteX106" fmla="*/ 54931 w 3442478"/>
              <a:gd name="connsiteY106" fmla="*/ 297111 h 1406780"/>
              <a:gd name="connsiteX107" fmla="*/ 0 w 3442478"/>
              <a:gd name="connsiteY107" fmla="*/ 258233 h 1406780"/>
              <a:gd name="connsiteX0" fmla="*/ 28155 w 3470633"/>
              <a:gd name="connsiteY0" fmla="*/ 258233 h 1406780"/>
              <a:gd name="connsiteX1" fmla="*/ 241785 w 3470633"/>
              <a:gd name="connsiteY1" fmla="*/ 382253 h 1406780"/>
              <a:gd name="connsiteX2" fmla="*/ 343419 w 3470633"/>
              <a:gd name="connsiteY2" fmla="*/ 490085 h 1406780"/>
              <a:gd name="connsiteX3" fmla="*/ 419077 w 3470633"/>
              <a:gd name="connsiteY3" fmla="*/ 579628 h 1406780"/>
              <a:gd name="connsiteX4" fmla="*/ 550344 w 3470633"/>
              <a:gd name="connsiteY4" fmla="*/ 782117 h 1406780"/>
              <a:gd name="connsiteX5" fmla="*/ 683170 w 3470633"/>
              <a:gd name="connsiteY5" fmla="*/ 997136 h 1406780"/>
              <a:gd name="connsiteX6" fmla="*/ 789816 w 3470633"/>
              <a:gd name="connsiteY6" fmla="*/ 1116889 h 1406780"/>
              <a:gd name="connsiteX7" fmla="*/ 926874 w 3470633"/>
              <a:gd name="connsiteY7" fmla="*/ 1215475 h 1406780"/>
              <a:gd name="connsiteX8" fmla="*/ 1023699 w 3470633"/>
              <a:gd name="connsiteY8" fmla="*/ 1276503 h 1406780"/>
              <a:gd name="connsiteX9" fmla="*/ 1074905 w 3470633"/>
              <a:gd name="connsiteY9" fmla="*/ 1294791 h 1406780"/>
              <a:gd name="connsiteX10" fmla="*/ 1122454 w 3470633"/>
              <a:gd name="connsiteY10" fmla="*/ 1313079 h 1406780"/>
              <a:gd name="connsiteX11" fmla="*/ 1151715 w 3470633"/>
              <a:gd name="connsiteY11" fmla="*/ 1309421 h 1406780"/>
              <a:gd name="connsiteX12" fmla="*/ 1188291 w 3470633"/>
              <a:gd name="connsiteY12" fmla="*/ 1287476 h 1406780"/>
              <a:gd name="connsiteX13" fmla="*/ 1243155 w 3470633"/>
              <a:gd name="connsiteY13" fmla="*/ 1269188 h 1406780"/>
              <a:gd name="connsiteX14" fmla="*/ 1290704 w 3470633"/>
              <a:gd name="connsiteY14" fmla="*/ 1236269 h 1406780"/>
              <a:gd name="connsiteX15" fmla="*/ 1338252 w 3470633"/>
              <a:gd name="connsiteY15" fmla="*/ 1188720 h 1406780"/>
              <a:gd name="connsiteX16" fmla="*/ 1586969 w 3470633"/>
              <a:gd name="connsiteY16" fmla="*/ 954634 h 1406780"/>
              <a:gd name="connsiteX17" fmla="*/ 1813740 w 3470633"/>
              <a:gd name="connsiteY17" fmla="*/ 720548 h 1406780"/>
              <a:gd name="connsiteX18" fmla="*/ 1952729 w 3470633"/>
              <a:gd name="connsiteY18" fmla="*/ 599847 h 1406780"/>
              <a:gd name="connsiteX19" fmla="*/ 2036854 w 3470633"/>
              <a:gd name="connsiteY19" fmla="*/ 541325 h 1406780"/>
              <a:gd name="connsiteX20" fmla="*/ 2106348 w 3470633"/>
              <a:gd name="connsiteY20" fmla="*/ 457200 h 1406780"/>
              <a:gd name="connsiteX21" fmla="*/ 2216076 w 3470633"/>
              <a:gd name="connsiteY21" fmla="*/ 340157 h 1406780"/>
              <a:gd name="connsiteX22" fmla="*/ 2358723 w 3470633"/>
              <a:gd name="connsiteY22" fmla="*/ 215799 h 1406780"/>
              <a:gd name="connsiteX23" fmla="*/ 2490396 w 3470633"/>
              <a:gd name="connsiteY23" fmla="*/ 135332 h 1406780"/>
              <a:gd name="connsiteX24" fmla="*/ 2644016 w 3470633"/>
              <a:gd name="connsiteY24" fmla="*/ 65837 h 1406780"/>
              <a:gd name="connsiteX25" fmla="*/ 2775689 w 3470633"/>
              <a:gd name="connsiteY25" fmla="*/ 32919 h 1406780"/>
              <a:gd name="connsiteX26" fmla="*/ 2907363 w 3470633"/>
              <a:gd name="connsiteY26" fmla="*/ 0 h 1406780"/>
              <a:gd name="connsiteX27" fmla="*/ 2603782 w 3470633"/>
              <a:gd name="connsiteY27" fmla="*/ 76810 h 1406780"/>
              <a:gd name="connsiteX28" fmla="*/ 2398956 w 3470633"/>
              <a:gd name="connsiteY28" fmla="*/ 208484 h 1406780"/>
              <a:gd name="connsiteX29" fmla="*/ 2190473 w 3470633"/>
              <a:gd name="connsiteY29" fmla="*/ 373076 h 1406780"/>
              <a:gd name="connsiteX30" fmla="*/ 2036854 w 3470633"/>
              <a:gd name="connsiteY30" fmla="*/ 544983 h 1406780"/>
              <a:gd name="connsiteX31" fmla="*/ 1901523 w 3470633"/>
              <a:gd name="connsiteY31" fmla="*/ 647396 h 1406780"/>
              <a:gd name="connsiteX32" fmla="*/ 2014908 w 3470633"/>
              <a:gd name="connsiteY32" fmla="*/ 574244 h 1406780"/>
              <a:gd name="connsiteX33" fmla="*/ 1949072 w 3470633"/>
              <a:gd name="connsiteY33" fmla="*/ 654711 h 1406780"/>
              <a:gd name="connsiteX34" fmla="*/ 1843001 w 3470633"/>
              <a:gd name="connsiteY34" fmla="*/ 753466 h 1406780"/>
              <a:gd name="connsiteX35" fmla="*/ 1755219 w 3470633"/>
              <a:gd name="connsiteY35" fmla="*/ 830276 h 1406780"/>
              <a:gd name="connsiteX36" fmla="*/ 1656464 w 3470633"/>
              <a:gd name="connsiteY36" fmla="*/ 925373 h 1406780"/>
              <a:gd name="connsiteX37" fmla="*/ 1575996 w 3470633"/>
              <a:gd name="connsiteY37" fmla="*/ 1005840 h 1406780"/>
              <a:gd name="connsiteX38" fmla="*/ 1550393 w 3470633"/>
              <a:gd name="connsiteY38" fmla="*/ 1024128 h 1406780"/>
              <a:gd name="connsiteX39" fmla="*/ 1506502 w 3470633"/>
              <a:gd name="connsiteY39" fmla="*/ 1068020 h 1406780"/>
              <a:gd name="connsiteX40" fmla="*/ 1458953 w 3470633"/>
              <a:gd name="connsiteY40" fmla="*/ 1115568 h 1406780"/>
              <a:gd name="connsiteX41" fmla="*/ 1385801 w 3470633"/>
              <a:gd name="connsiteY41" fmla="*/ 1181405 h 1406780"/>
              <a:gd name="connsiteX42" fmla="*/ 1338252 w 3470633"/>
              <a:gd name="connsiteY42" fmla="*/ 1214324 h 1406780"/>
              <a:gd name="connsiteX43" fmla="*/ 1305334 w 3470633"/>
              <a:gd name="connsiteY43" fmla="*/ 1272845 h 1406780"/>
              <a:gd name="connsiteX44" fmla="*/ 1301676 w 3470633"/>
              <a:gd name="connsiteY44" fmla="*/ 1276503 h 1406780"/>
              <a:gd name="connsiteX45" fmla="*/ 1301676 w 3470633"/>
              <a:gd name="connsiteY45" fmla="*/ 1283818 h 1406780"/>
              <a:gd name="connsiteX46" fmla="*/ 1345568 w 3470633"/>
              <a:gd name="connsiteY46" fmla="*/ 1265530 h 1406780"/>
              <a:gd name="connsiteX47" fmla="*/ 1374828 w 3470633"/>
              <a:gd name="connsiteY47" fmla="*/ 1250900 h 1406780"/>
              <a:gd name="connsiteX48" fmla="*/ 1437008 w 3470633"/>
              <a:gd name="connsiteY48" fmla="*/ 1225296 h 1406780"/>
              <a:gd name="connsiteX49" fmla="*/ 1513817 w 3470633"/>
              <a:gd name="connsiteY49" fmla="*/ 1174090 h 1406780"/>
              <a:gd name="connsiteX50" fmla="*/ 1568681 w 3470633"/>
              <a:gd name="connsiteY50" fmla="*/ 1130199 h 1406780"/>
              <a:gd name="connsiteX51" fmla="*/ 1634518 w 3470633"/>
              <a:gd name="connsiteY51" fmla="*/ 1078992 h 1406780"/>
              <a:gd name="connsiteX52" fmla="*/ 1689382 w 3470633"/>
              <a:gd name="connsiteY52" fmla="*/ 1016813 h 1406780"/>
              <a:gd name="connsiteX53" fmla="*/ 1762534 w 3470633"/>
              <a:gd name="connsiteY53" fmla="*/ 950976 h 1406780"/>
              <a:gd name="connsiteX54" fmla="*/ 1817398 w 3470633"/>
              <a:gd name="connsiteY54" fmla="*/ 892455 h 1406780"/>
              <a:gd name="connsiteX55" fmla="*/ 1927126 w 3470633"/>
              <a:gd name="connsiteY55" fmla="*/ 804672 h 1406780"/>
              <a:gd name="connsiteX56" fmla="*/ 1967360 w 3470633"/>
              <a:gd name="connsiteY56" fmla="*/ 775412 h 1406780"/>
              <a:gd name="connsiteX57" fmla="*/ 2066115 w 3470633"/>
              <a:gd name="connsiteY57" fmla="*/ 625450 h 1406780"/>
              <a:gd name="connsiteX58" fmla="*/ 2157555 w 3470633"/>
              <a:gd name="connsiteY58" fmla="*/ 530352 h 1406780"/>
              <a:gd name="connsiteX59" fmla="*/ 2270940 w 3470633"/>
              <a:gd name="connsiteY59" fmla="*/ 420624 h 1406780"/>
              <a:gd name="connsiteX60" fmla="*/ 2402614 w 3470633"/>
              <a:gd name="connsiteY60" fmla="*/ 303581 h 1406780"/>
              <a:gd name="connsiteX61" fmla="*/ 2534288 w 3470633"/>
              <a:gd name="connsiteY61" fmla="*/ 219456 h 1406780"/>
              <a:gd name="connsiteX62" fmla="*/ 2735456 w 3470633"/>
              <a:gd name="connsiteY62" fmla="*/ 138989 h 1406780"/>
              <a:gd name="connsiteX63" fmla="*/ 2830553 w 3470633"/>
              <a:gd name="connsiteY63" fmla="*/ 106071 h 1406780"/>
              <a:gd name="connsiteX64" fmla="*/ 3086585 w 3470633"/>
              <a:gd name="connsiteY64" fmla="*/ 62180 h 1406780"/>
              <a:gd name="connsiteX65" fmla="*/ 3170710 w 3470633"/>
              <a:gd name="connsiteY65" fmla="*/ 54864 h 1406780"/>
              <a:gd name="connsiteX66" fmla="*/ 2947596 w 3470633"/>
              <a:gd name="connsiteY66" fmla="*/ 91440 h 1406780"/>
              <a:gd name="connsiteX67" fmla="*/ 2775689 w 3470633"/>
              <a:gd name="connsiteY67" fmla="*/ 124359 h 1406780"/>
              <a:gd name="connsiteX68" fmla="*/ 2589152 w 3470633"/>
              <a:gd name="connsiteY68" fmla="*/ 208484 h 1406780"/>
              <a:gd name="connsiteX69" fmla="*/ 2435532 w 3470633"/>
              <a:gd name="connsiteY69" fmla="*/ 285293 h 1406780"/>
              <a:gd name="connsiteX70" fmla="*/ 2289228 w 3470633"/>
              <a:gd name="connsiteY70" fmla="*/ 405994 h 1406780"/>
              <a:gd name="connsiteX71" fmla="*/ 2164870 w 3470633"/>
              <a:gd name="connsiteY71" fmla="*/ 534010 h 1406780"/>
              <a:gd name="connsiteX72" fmla="*/ 2080745 w 3470633"/>
              <a:gd name="connsiteY72" fmla="*/ 610820 h 1406780"/>
              <a:gd name="connsiteX73" fmla="*/ 2003936 w 3470633"/>
              <a:gd name="connsiteY73" fmla="*/ 705917 h 1406780"/>
              <a:gd name="connsiteX74" fmla="*/ 1974675 w 3470633"/>
              <a:gd name="connsiteY74" fmla="*/ 775412 h 1406780"/>
              <a:gd name="connsiteX75" fmla="*/ 2018566 w 3470633"/>
              <a:gd name="connsiteY75" fmla="*/ 771754 h 1406780"/>
              <a:gd name="connsiteX76" fmla="*/ 2077088 w 3470633"/>
              <a:gd name="connsiteY76" fmla="*/ 749808 h 1406780"/>
              <a:gd name="connsiteX77" fmla="*/ 2124636 w 3470633"/>
              <a:gd name="connsiteY77" fmla="*/ 735178 h 1406780"/>
              <a:gd name="connsiteX78" fmla="*/ 2172185 w 3470633"/>
              <a:gd name="connsiteY78" fmla="*/ 724205 h 1406780"/>
              <a:gd name="connsiteX79" fmla="*/ 2340435 w 3470633"/>
              <a:gd name="connsiteY79" fmla="*/ 596189 h 1406780"/>
              <a:gd name="connsiteX80" fmla="*/ 2519657 w 3470633"/>
              <a:gd name="connsiteY80" fmla="*/ 446228 h 1406780"/>
              <a:gd name="connsiteX81" fmla="*/ 2702537 w 3470633"/>
              <a:gd name="connsiteY81" fmla="*/ 343815 h 1406780"/>
              <a:gd name="connsiteX82" fmla="*/ 2863472 w 3470633"/>
              <a:gd name="connsiteY82" fmla="*/ 270663 h 1406780"/>
              <a:gd name="connsiteX83" fmla="*/ 3148764 w 3470633"/>
              <a:gd name="connsiteY83" fmla="*/ 193853 h 1406780"/>
              <a:gd name="connsiteX84" fmla="*/ 3298726 w 3470633"/>
              <a:gd name="connsiteY84" fmla="*/ 142647 h 1406780"/>
              <a:gd name="connsiteX85" fmla="*/ 3470633 w 3470633"/>
              <a:gd name="connsiteY85" fmla="*/ 120701 h 1406780"/>
              <a:gd name="connsiteX86" fmla="*/ 3276780 w 3470633"/>
              <a:gd name="connsiteY86" fmla="*/ 149962 h 1406780"/>
              <a:gd name="connsiteX87" fmla="*/ 3093900 w 3470633"/>
              <a:gd name="connsiteY87" fmla="*/ 204826 h 1406780"/>
              <a:gd name="connsiteX88" fmla="*/ 2852499 w 3470633"/>
              <a:gd name="connsiteY88" fmla="*/ 274320 h 1406780"/>
              <a:gd name="connsiteX89" fmla="*/ 2516000 w 3470633"/>
              <a:gd name="connsiteY89" fmla="*/ 453543 h 1406780"/>
              <a:gd name="connsiteX90" fmla="*/ 2387984 w 3470633"/>
              <a:gd name="connsiteY90" fmla="*/ 552298 h 1406780"/>
              <a:gd name="connsiteX91" fmla="*/ 2281913 w 3470633"/>
              <a:gd name="connsiteY91" fmla="*/ 640080 h 1406780"/>
              <a:gd name="connsiteX92" fmla="*/ 2197788 w 3470633"/>
              <a:gd name="connsiteY92" fmla="*/ 716890 h 1406780"/>
              <a:gd name="connsiteX93" fmla="*/ 2088060 w 3470633"/>
              <a:gd name="connsiteY93" fmla="*/ 779069 h 1406780"/>
              <a:gd name="connsiteX94" fmla="*/ 1894208 w 3470633"/>
              <a:gd name="connsiteY94" fmla="*/ 921716 h 1406780"/>
              <a:gd name="connsiteX95" fmla="*/ 1627203 w 3470633"/>
              <a:gd name="connsiteY95" fmla="*/ 1170432 h 1406780"/>
              <a:gd name="connsiteX96" fmla="*/ 1305334 w 3470633"/>
              <a:gd name="connsiteY96" fmla="*/ 1400861 h 1406780"/>
              <a:gd name="connsiteX97" fmla="*/ 1139947 w 3470633"/>
              <a:gd name="connsiteY97" fmla="*/ 1403485 h 1406780"/>
              <a:gd name="connsiteX98" fmla="*/ 994438 w 3470633"/>
              <a:gd name="connsiteY98" fmla="*/ 1331367 h 1406780"/>
              <a:gd name="connsiteX99" fmla="*/ 760419 w 3470633"/>
              <a:gd name="connsiteY99" fmla="*/ 1181878 h 1406780"/>
              <a:gd name="connsiteX100" fmla="*/ 586006 w 3470633"/>
              <a:gd name="connsiteY100" fmla="*/ 1027786 h 1406780"/>
              <a:gd name="connsiteX101" fmla="*/ 527586 w 3470633"/>
              <a:gd name="connsiteY101" fmla="*/ 944812 h 1406780"/>
              <a:gd name="connsiteX102" fmla="*/ 425986 w 3470633"/>
              <a:gd name="connsiteY102" fmla="*/ 745845 h 1406780"/>
              <a:gd name="connsiteX103" fmla="*/ 251234 w 3470633"/>
              <a:gd name="connsiteY103" fmla="*/ 478943 h 1406780"/>
              <a:gd name="connsiteX104" fmla="*/ 197386 w 3470633"/>
              <a:gd name="connsiteY104" fmla="*/ 411411 h 1406780"/>
              <a:gd name="connsiteX105" fmla="*/ 2651 w 3470633"/>
              <a:gd name="connsiteY105" fmla="*/ 275945 h 1406780"/>
              <a:gd name="connsiteX106" fmla="*/ 83086 w 3470633"/>
              <a:gd name="connsiteY106" fmla="*/ 297111 h 1406780"/>
              <a:gd name="connsiteX107" fmla="*/ 28155 w 3470633"/>
              <a:gd name="connsiteY107" fmla="*/ 258233 h 1406780"/>
              <a:gd name="connsiteX0" fmla="*/ 40613 w 3483091"/>
              <a:gd name="connsiteY0" fmla="*/ 258233 h 1406780"/>
              <a:gd name="connsiteX1" fmla="*/ 254243 w 3483091"/>
              <a:gd name="connsiteY1" fmla="*/ 382253 h 1406780"/>
              <a:gd name="connsiteX2" fmla="*/ 355877 w 3483091"/>
              <a:gd name="connsiteY2" fmla="*/ 490085 h 1406780"/>
              <a:gd name="connsiteX3" fmla="*/ 431535 w 3483091"/>
              <a:gd name="connsiteY3" fmla="*/ 579628 h 1406780"/>
              <a:gd name="connsiteX4" fmla="*/ 562802 w 3483091"/>
              <a:gd name="connsiteY4" fmla="*/ 782117 h 1406780"/>
              <a:gd name="connsiteX5" fmla="*/ 695628 w 3483091"/>
              <a:gd name="connsiteY5" fmla="*/ 997136 h 1406780"/>
              <a:gd name="connsiteX6" fmla="*/ 802274 w 3483091"/>
              <a:gd name="connsiteY6" fmla="*/ 1116889 h 1406780"/>
              <a:gd name="connsiteX7" fmla="*/ 939332 w 3483091"/>
              <a:gd name="connsiteY7" fmla="*/ 1215475 h 1406780"/>
              <a:gd name="connsiteX8" fmla="*/ 1036157 w 3483091"/>
              <a:gd name="connsiteY8" fmla="*/ 1276503 h 1406780"/>
              <a:gd name="connsiteX9" fmla="*/ 1087363 w 3483091"/>
              <a:gd name="connsiteY9" fmla="*/ 1294791 h 1406780"/>
              <a:gd name="connsiteX10" fmla="*/ 1134912 w 3483091"/>
              <a:gd name="connsiteY10" fmla="*/ 1313079 h 1406780"/>
              <a:gd name="connsiteX11" fmla="*/ 1164173 w 3483091"/>
              <a:gd name="connsiteY11" fmla="*/ 1309421 h 1406780"/>
              <a:gd name="connsiteX12" fmla="*/ 1200749 w 3483091"/>
              <a:gd name="connsiteY12" fmla="*/ 1287476 h 1406780"/>
              <a:gd name="connsiteX13" fmla="*/ 1255613 w 3483091"/>
              <a:gd name="connsiteY13" fmla="*/ 1269188 h 1406780"/>
              <a:gd name="connsiteX14" fmla="*/ 1303162 w 3483091"/>
              <a:gd name="connsiteY14" fmla="*/ 1236269 h 1406780"/>
              <a:gd name="connsiteX15" fmla="*/ 1350710 w 3483091"/>
              <a:gd name="connsiteY15" fmla="*/ 1188720 h 1406780"/>
              <a:gd name="connsiteX16" fmla="*/ 1599427 w 3483091"/>
              <a:gd name="connsiteY16" fmla="*/ 954634 h 1406780"/>
              <a:gd name="connsiteX17" fmla="*/ 1826198 w 3483091"/>
              <a:gd name="connsiteY17" fmla="*/ 720548 h 1406780"/>
              <a:gd name="connsiteX18" fmla="*/ 1965187 w 3483091"/>
              <a:gd name="connsiteY18" fmla="*/ 599847 h 1406780"/>
              <a:gd name="connsiteX19" fmla="*/ 2049312 w 3483091"/>
              <a:gd name="connsiteY19" fmla="*/ 541325 h 1406780"/>
              <a:gd name="connsiteX20" fmla="*/ 2118806 w 3483091"/>
              <a:gd name="connsiteY20" fmla="*/ 457200 h 1406780"/>
              <a:gd name="connsiteX21" fmla="*/ 2228534 w 3483091"/>
              <a:gd name="connsiteY21" fmla="*/ 340157 h 1406780"/>
              <a:gd name="connsiteX22" fmla="*/ 2371181 w 3483091"/>
              <a:gd name="connsiteY22" fmla="*/ 215799 h 1406780"/>
              <a:gd name="connsiteX23" fmla="*/ 2502854 w 3483091"/>
              <a:gd name="connsiteY23" fmla="*/ 135332 h 1406780"/>
              <a:gd name="connsiteX24" fmla="*/ 2656474 w 3483091"/>
              <a:gd name="connsiteY24" fmla="*/ 65837 h 1406780"/>
              <a:gd name="connsiteX25" fmla="*/ 2788147 w 3483091"/>
              <a:gd name="connsiteY25" fmla="*/ 32919 h 1406780"/>
              <a:gd name="connsiteX26" fmla="*/ 2919821 w 3483091"/>
              <a:gd name="connsiteY26" fmla="*/ 0 h 1406780"/>
              <a:gd name="connsiteX27" fmla="*/ 2616240 w 3483091"/>
              <a:gd name="connsiteY27" fmla="*/ 76810 h 1406780"/>
              <a:gd name="connsiteX28" fmla="*/ 2411414 w 3483091"/>
              <a:gd name="connsiteY28" fmla="*/ 208484 h 1406780"/>
              <a:gd name="connsiteX29" fmla="*/ 2202931 w 3483091"/>
              <a:gd name="connsiteY29" fmla="*/ 373076 h 1406780"/>
              <a:gd name="connsiteX30" fmla="*/ 2049312 w 3483091"/>
              <a:gd name="connsiteY30" fmla="*/ 544983 h 1406780"/>
              <a:gd name="connsiteX31" fmla="*/ 1913981 w 3483091"/>
              <a:gd name="connsiteY31" fmla="*/ 647396 h 1406780"/>
              <a:gd name="connsiteX32" fmla="*/ 2027366 w 3483091"/>
              <a:gd name="connsiteY32" fmla="*/ 574244 h 1406780"/>
              <a:gd name="connsiteX33" fmla="*/ 1961530 w 3483091"/>
              <a:gd name="connsiteY33" fmla="*/ 654711 h 1406780"/>
              <a:gd name="connsiteX34" fmla="*/ 1855459 w 3483091"/>
              <a:gd name="connsiteY34" fmla="*/ 753466 h 1406780"/>
              <a:gd name="connsiteX35" fmla="*/ 1767677 w 3483091"/>
              <a:gd name="connsiteY35" fmla="*/ 830276 h 1406780"/>
              <a:gd name="connsiteX36" fmla="*/ 1668922 w 3483091"/>
              <a:gd name="connsiteY36" fmla="*/ 925373 h 1406780"/>
              <a:gd name="connsiteX37" fmla="*/ 1588454 w 3483091"/>
              <a:gd name="connsiteY37" fmla="*/ 1005840 h 1406780"/>
              <a:gd name="connsiteX38" fmla="*/ 1562851 w 3483091"/>
              <a:gd name="connsiteY38" fmla="*/ 1024128 h 1406780"/>
              <a:gd name="connsiteX39" fmla="*/ 1518960 w 3483091"/>
              <a:gd name="connsiteY39" fmla="*/ 1068020 h 1406780"/>
              <a:gd name="connsiteX40" fmla="*/ 1471411 w 3483091"/>
              <a:gd name="connsiteY40" fmla="*/ 1115568 h 1406780"/>
              <a:gd name="connsiteX41" fmla="*/ 1398259 w 3483091"/>
              <a:gd name="connsiteY41" fmla="*/ 1181405 h 1406780"/>
              <a:gd name="connsiteX42" fmla="*/ 1350710 w 3483091"/>
              <a:gd name="connsiteY42" fmla="*/ 1214324 h 1406780"/>
              <a:gd name="connsiteX43" fmla="*/ 1317792 w 3483091"/>
              <a:gd name="connsiteY43" fmla="*/ 1272845 h 1406780"/>
              <a:gd name="connsiteX44" fmla="*/ 1314134 w 3483091"/>
              <a:gd name="connsiteY44" fmla="*/ 1276503 h 1406780"/>
              <a:gd name="connsiteX45" fmla="*/ 1314134 w 3483091"/>
              <a:gd name="connsiteY45" fmla="*/ 1283818 h 1406780"/>
              <a:gd name="connsiteX46" fmla="*/ 1358026 w 3483091"/>
              <a:gd name="connsiteY46" fmla="*/ 1265530 h 1406780"/>
              <a:gd name="connsiteX47" fmla="*/ 1387286 w 3483091"/>
              <a:gd name="connsiteY47" fmla="*/ 1250900 h 1406780"/>
              <a:gd name="connsiteX48" fmla="*/ 1449466 w 3483091"/>
              <a:gd name="connsiteY48" fmla="*/ 1225296 h 1406780"/>
              <a:gd name="connsiteX49" fmla="*/ 1526275 w 3483091"/>
              <a:gd name="connsiteY49" fmla="*/ 1174090 h 1406780"/>
              <a:gd name="connsiteX50" fmla="*/ 1581139 w 3483091"/>
              <a:gd name="connsiteY50" fmla="*/ 1130199 h 1406780"/>
              <a:gd name="connsiteX51" fmla="*/ 1646976 w 3483091"/>
              <a:gd name="connsiteY51" fmla="*/ 1078992 h 1406780"/>
              <a:gd name="connsiteX52" fmla="*/ 1701840 w 3483091"/>
              <a:gd name="connsiteY52" fmla="*/ 1016813 h 1406780"/>
              <a:gd name="connsiteX53" fmla="*/ 1774992 w 3483091"/>
              <a:gd name="connsiteY53" fmla="*/ 950976 h 1406780"/>
              <a:gd name="connsiteX54" fmla="*/ 1829856 w 3483091"/>
              <a:gd name="connsiteY54" fmla="*/ 892455 h 1406780"/>
              <a:gd name="connsiteX55" fmla="*/ 1939584 w 3483091"/>
              <a:gd name="connsiteY55" fmla="*/ 804672 h 1406780"/>
              <a:gd name="connsiteX56" fmla="*/ 1979818 w 3483091"/>
              <a:gd name="connsiteY56" fmla="*/ 775412 h 1406780"/>
              <a:gd name="connsiteX57" fmla="*/ 2078573 w 3483091"/>
              <a:gd name="connsiteY57" fmla="*/ 625450 h 1406780"/>
              <a:gd name="connsiteX58" fmla="*/ 2170013 w 3483091"/>
              <a:gd name="connsiteY58" fmla="*/ 530352 h 1406780"/>
              <a:gd name="connsiteX59" fmla="*/ 2283398 w 3483091"/>
              <a:gd name="connsiteY59" fmla="*/ 420624 h 1406780"/>
              <a:gd name="connsiteX60" fmla="*/ 2415072 w 3483091"/>
              <a:gd name="connsiteY60" fmla="*/ 303581 h 1406780"/>
              <a:gd name="connsiteX61" fmla="*/ 2546746 w 3483091"/>
              <a:gd name="connsiteY61" fmla="*/ 219456 h 1406780"/>
              <a:gd name="connsiteX62" fmla="*/ 2747914 w 3483091"/>
              <a:gd name="connsiteY62" fmla="*/ 138989 h 1406780"/>
              <a:gd name="connsiteX63" fmla="*/ 2843011 w 3483091"/>
              <a:gd name="connsiteY63" fmla="*/ 106071 h 1406780"/>
              <a:gd name="connsiteX64" fmla="*/ 3099043 w 3483091"/>
              <a:gd name="connsiteY64" fmla="*/ 62180 h 1406780"/>
              <a:gd name="connsiteX65" fmla="*/ 3183168 w 3483091"/>
              <a:gd name="connsiteY65" fmla="*/ 54864 h 1406780"/>
              <a:gd name="connsiteX66" fmla="*/ 2960054 w 3483091"/>
              <a:gd name="connsiteY66" fmla="*/ 91440 h 1406780"/>
              <a:gd name="connsiteX67" fmla="*/ 2788147 w 3483091"/>
              <a:gd name="connsiteY67" fmla="*/ 124359 h 1406780"/>
              <a:gd name="connsiteX68" fmla="*/ 2601610 w 3483091"/>
              <a:gd name="connsiteY68" fmla="*/ 208484 h 1406780"/>
              <a:gd name="connsiteX69" fmla="*/ 2447990 w 3483091"/>
              <a:gd name="connsiteY69" fmla="*/ 285293 h 1406780"/>
              <a:gd name="connsiteX70" fmla="*/ 2301686 w 3483091"/>
              <a:gd name="connsiteY70" fmla="*/ 405994 h 1406780"/>
              <a:gd name="connsiteX71" fmla="*/ 2177328 w 3483091"/>
              <a:gd name="connsiteY71" fmla="*/ 534010 h 1406780"/>
              <a:gd name="connsiteX72" fmla="*/ 2093203 w 3483091"/>
              <a:gd name="connsiteY72" fmla="*/ 610820 h 1406780"/>
              <a:gd name="connsiteX73" fmla="*/ 2016394 w 3483091"/>
              <a:gd name="connsiteY73" fmla="*/ 705917 h 1406780"/>
              <a:gd name="connsiteX74" fmla="*/ 1987133 w 3483091"/>
              <a:gd name="connsiteY74" fmla="*/ 775412 h 1406780"/>
              <a:gd name="connsiteX75" fmla="*/ 2031024 w 3483091"/>
              <a:gd name="connsiteY75" fmla="*/ 771754 h 1406780"/>
              <a:gd name="connsiteX76" fmla="*/ 2089546 w 3483091"/>
              <a:gd name="connsiteY76" fmla="*/ 749808 h 1406780"/>
              <a:gd name="connsiteX77" fmla="*/ 2137094 w 3483091"/>
              <a:gd name="connsiteY77" fmla="*/ 735178 h 1406780"/>
              <a:gd name="connsiteX78" fmla="*/ 2184643 w 3483091"/>
              <a:gd name="connsiteY78" fmla="*/ 724205 h 1406780"/>
              <a:gd name="connsiteX79" fmla="*/ 2352893 w 3483091"/>
              <a:gd name="connsiteY79" fmla="*/ 596189 h 1406780"/>
              <a:gd name="connsiteX80" fmla="*/ 2532115 w 3483091"/>
              <a:gd name="connsiteY80" fmla="*/ 446228 h 1406780"/>
              <a:gd name="connsiteX81" fmla="*/ 2714995 w 3483091"/>
              <a:gd name="connsiteY81" fmla="*/ 343815 h 1406780"/>
              <a:gd name="connsiteX82" fmla="*/ 2875930 w 3483091"/>
              <a:gd name="connsiteY82" fmla="*/ 270663 h 1406780"/>
              <a:gd name="connsiteX83" fmla="*/ 3161222 w 3483091"/>
              <a:gd name="connsiteY83" fmla="*/ 193853 h 1406780"/>
              <a:gd name="connsiteX84" fmla="*/ 3311184 w 3483091"/>
              <a:gd name="connsiteY84" fmla="*/ 142647 h 1406780"/>
              <a:gd name="connsiteX85" fmla="*/ 3483091 w 3483091"/>
              <a:gd name="connsiteY85" fmla="*/ 120701 h 1406780"/>
              <a:gd name="connsiteX86" fmla="*/ 3289238 w 3483091"/>
              <a:gd name="connsiteY86" fmla="*/ 149962 h 1406780"/>
              <a:gd name="connsiteX87" fmla="*/ 3106358 w 3483091"/>
              <a:gd name="connsiteY87" fmla="*/ 204826 h 1406780"/>
              <a:gd name="connsiteX88" fmla="*/ 2864957 w 3483091"/>
              <a:gd name="connsiteY88" fmla="*/ 274320 h 1406780"/>
              <a:gd name="connsiteX89" fmla="*/ 2528458 w 3483091"/>
              <a:gd name="connsiteY89" fmla="*/ 453543 h 1406780"/>
              <a:gd name="connsiteX90" fmla="*/ 2400442 w 3483091"/>
              <a:gd name="connsiteY90" fmla="*/ 552298 h 1406780"/>
              <a:gd name="connsiteX91" fmla="*/ 2294371 w 3483091"/>
              <a:gd name="connsiteY91" fmla="*/ 640080 h 1406780"/>
              <a:gd name="connsiteX92" fmla="*/ 2210246 w 3483091"/>
              <a:gd name="connsiteY92" fmla="*/ 716890 h 1406780"/>
              <a:gd name="connsiteX93" fmla="*/ 2100518 w 3483091"/>
              <a:gd name="connsiteY93" fmla="*/ 779069 h 1406780"/>
              <a:gd name="connsiteX94" fmla="*/ 1906666 w 3483091"/>
              <a:gd name="connsiteY94" fmla="*/ 921716 h 1406780"/>
              <a:gd name="connsiteX95" fmla="*/ 1639661 w 3483091"/>
              <a:gd name="connsiteY95" fmla="*/ 1170432 h 1406780"/>
              <a:gd name="connsiteX96" fmla="*/ 1317792 w 3483091"/>
              <a:gd name="connsiteY96" fmla="*/ 1400861 h 1406780"/>
              <a:gd name="connsiteX97" fmla="*/ 1152405 w 3483091"/>
              <a:gd name="connsiteY97" fmla="*/ 1403485 h 1406780"/>
              <a:gd name="connsiteX98" fmla="*/ 1006896 w 3483091"/>
              <a:gd name="connsiteY98" fmla="*/ 1331367 h 1406780"/>
              <a:gd name="connsiteX99" fmla="*/ 772877 w 3483091"/>
              <a:gd name="connsiteY99" fmla="*/ 1181878 h 1406780"/>
              <a:gd name="connsiteX100" fmla="*/ 598464 w 3483091"/>
              <a:gd name="connsiteY100" fmla="*/ 1027786 h 1406780"/>
              <a:gd name="connsiteX101" fmla="*/ 540044 w 3483091"/>
              <a:gd name="connsiteY101" fmla="*/ 944812 h 1406780"/>
              <a:gd name="connsiteX102" fmla="*/ 438444 w 3483091"/>
              <a:gd name="connsiteY102" fmla="*/ 745845 h 1406780"/>
              <a:gd name="connsiteX103" fmla="*/ 263692 w 3483091"/>
              <a:gd name="connsiteY103" fmla="*/ 478943 h 1406780"/>
              <a:gd name="connsiteX104" fmla="*/ 209844 w 3483091"/>
              <a:gd name="connsiteY104" fmla="*/ 411411 h 1406780"/>
              <a:gd name="connsiteX105" fmla="*/ 2409 w 3483091"/>
              <a:gd name="connsiteY105" fmla="*/ 284412 h 1406780"/>
              <a:gd name="connsiteX106" fmla="*/ 95544 w 3483091"/>
              <a:gd name="connsiteY106" fmla="*/ 297111 h 1406780"/>
              <a:gd name="connsiteX107" fmla="*/ 40613 w 3483091"/>
              <a:gd name="connsiteY107" fmla="*/ 258233 h 140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83091" h="1406780">
                <a:moveTo>
                  <a:pt x="40613" y="258233"/>
                </a:moveTo>
                <a:lnTo>
                  <a:pt x="254243" y="382253"/>
                </a:lnTo>
                <a:lnTo>
                  <a:pt x="355877" y="490085"/>
                </a:lnTo>
                <a:lnTo>
                  <a:pt x="431535" y="579628"/>
                </a:lnTo>
                <a:lnTo>
                  <a:pt x="562802" y="782117"/>
                </a:lnTo>
                <a:lnTo>
                  <a:pt x="695628" y="997136"/>
                </a:lnTo>
                <a:lnTo>
                  <a:pt x="802274" y="1116889"/>
                </a:lnTo>
                <a:lnTo>
                  <a:pt x="939332" y="1215475"/>
                </a:lnTo>
                <a:lnTo>
                  <a:pt x="1036157" y="1276503"/>
                </a:lnTo>
                <a:lnTo>
                  <a:pt x="1087363" y="1294791"/>
                </a:lnTo>
                <a:lnTo>
                  <a:pt x="1134912" y="1313079"/>
                </a:lnTo>
                <a:lnTo>
                  <a:pt x="1164173" y="1309421"/>
                </a:lnTo>
                <a:lnTo>
                  <a:pt x="1200749" y="1287476"/>
                </a:lnTo>
                <a:lnTo>
                  <a:pt x="1255613" y="1269188"/>
                </a:lnTo>
                <a:lnTo>
                  <a:pt x="1303162" y="1236269"/>
                </a:lnTo>
                <a:lnTo>
                  <a:pt x="1350710" y="1188720"/>
                </a:lnTo>
                <a:lnTo>
                  <a:pt x="1599427" y="954634"/>
                </a:lnTo>
                <a:lnTo>
                  <a:pt x="1826198" y="720548"/>
                </a:lnTo>
                <a:lnTo>
                  <a:pt x="1965187" y="599847"/>
                </a:lnTo>
                <a:lnTo>
                  <a:pt x="2049312" y="541325"/>
                </a:lnTo>
                <a:lnTo>
                  <a:pt x="2118806" y="457200"/>
                </a:lnTo>
                <a:lnTo>
                  <a:pt x="2228534" y="340157"/>
                </a:lnTo>
                <a:lnTo>
                  <a:pt x="2371181" y="215799"/>
                </a:lnTo>
                <a:lnTo>
                  <a:pt x="2502854" y="135332"/>
                </a:lnTo>
                <a:lnTo>
                  <a:pt x="2656474" y="65837"/>
                </a:lnTo>
                <a:lnTo>
                  <a:pt x="2788147" y="32919"/>
                </a:lnTo>
                <a:lnTo>
                  <a:pt x="2919821" y="0"/>
                </a:lnTo>
                <a:lnTo>
                  <a:pt x="2616240" y="76810"/>
                </a:lnTo>
                <a:lnTo>
                  <a:pt x="2411414" y="208484"/>
                </a:lnTo>
                <a:lnTo>
                  <a:pt x="2202931" y="373076"/>
                </a:lnTo>
                <a:lnTo>
                  <a:pt x="2049312" y="544983"/>
                </a:lnTo>
                <a:lnTo>
                  <a:pt x="1913981" y="647396"/>
                </a:lnTo>
                <a:lnTo>
                  <a:pt x="2027366" y="574244"/>
                </a:lnTo>
                <a:lnTo>
                  <a:pt x="1961530" y="654711"/>
                </a:lnTo>
                <a:lnTo>
                  <a:pt x="1855459" y="753466"/>
                </a:lnTo>
                <a:lnTo>
                  <a:pt x="1767677" y="830276"/>
                </a:lnTo>
                <a:lnTo>
                  <a:pt x="1668922" y="925373"/>
                </a:lnTo>
                <a:lnTo>
                  <a:pt x="1588454" y="1005840"/>
                </a:lnTo>
                <a:lnTo>
                  <a:pt x="1562851" y="1024128"/>
                </a:lnTo>
                <a:lnTo>
                  <a:pt x="1518960" y="1068020"/>
                </a:lnTo>
                <a:lnTo>
                  <a:pt x="1471411" y="1115568"/>
                </a:lnTo>
                <a:lnTo>
                  <a:pt x="1398259" y="1181405"/>
                </a:lnTo>
                <a:lnTo>
                  <a:pt x="1350710" y="1214324"/>
                </a:lnTo>
                <a:lnTo>
                  <a:pt x="1317792" y="1272845"/>
                </a:lnTo>
                <a:lnTo>
                  <a:pt x="1314134" y="1276503"/>
                </a:lnTo>
                <a:lnTo>
                  <a:pt x="1314134" y="1283818"/>
                </a:lnTo>
                <a:lnTo>
                  <a:pt x="1358026" y="1265530"/>
                </a:lnTo>
                <a:lnTo>
                  <a:pt x="1387286" y="1250900"/>
                </a:lnTo>
                <a:lnTo>
                  <a:pt x="1449466" y="1225296"/>
                </a:lnTo>
                <a:lnTo>
                  <a:pt x="1526275" y="1174090"/>
                </a:lnTo>
                <a:lnTo>
                  <a:pt x="1581139" y="1130199"/>
                </a:lnTo>
                <a:lnTo>
                  <a:pt x="1646976" y="1078992"/>
                </a:lnTo>
                <a:lnTo>
                  <a:pt x="1701840" y="1016813"/>
                </a:lnTo>
                <a:lnTo>
                  <a:pt x="1774992" y="950976"/>
                </a:lnTo>
                <a:lnTo>
                  <a:pt x="1829856" y="892455"/>
                </a:lnTo>
                <a:lnTo>
                  <a:pt x="1939584" y="804672"/>
                </a:lnTo>
                <a:lnTo>
                  <a:pt x="1979818" y="775412"/>
                </a:lnTo>
                <a:lnTo>
                  <a:pt x="2078573" y="625450"/>
                </a:lnTo>
                <a:lnTo>
                  <a:pt x="2170013" y="530352"/>
                </a:lnTo>
                <a:lnTo>
                  <a:pt x="2283398" y="420624"/>
                </a:lnTo>
                <a:lnTo>
                  <a:pt x="2415072" y="303581"/>
                </a:lnTo>
                <a:lnTo>
                  <a:pt x="2546746" y="219456"/>
                </a:lnTo>
                <a:lnTo>
                  <a:pt x="2747914" y="138989"/>
                </a:lnTo>
                <a:lnTo>
                  <a:pt x="2843011" y="106071"/>
                </a:lnTo>
                <a:lnTo>
                  <a:pt x="3099043" y="62180"/>
                </a:lnTo>
                <a:lnTo>
                  <a:pt x="3183168" y="54864"/>
                </a:lnTo>
                <a:lnTo>
                  <a:pt x="2960054" y="91440"/>
                </a:lnTo>
                <a:lnTo>
                  <a:pt x="2788147" y="124359"/>
                </a:lnTo>
                <a:lnTo>
                  <a:pt x="2601610" y="208484"/>
                </a:lnTo>
                <a:lnTo>
                  <a:pt x="2447990" y="285293"/>
                </a:lnTo>
                <a:lnTo>
                  <a:pt x="2301686" y="405994"/>
                </a:lnTo>
                <a:lnTo>
                  <a:pt x="2177328" y="534010"/>
                </a:lnTo>
                <a:lnTo>
                  <a:pt x="2093203" y="610820"/>
                </a:lnTo>
                <a:lnTo>
                  <a:pt x="2016394" y="705917"/>
                </a:lnTo>
                <a:lnTo>
                  <a:pt x="1987133" y="775412"/>
                </a:lnTo>
                <a:lnTo>
                  <a:pt x="2031024" y="771754"/>
                </a:lnTo>
                <a:lnTo>
                  <a:pt x="2089546" y="749808"/>
                </a:lnTo>
                <a:lnTo>
                  <a:pt x="2137094" y="735178"/>
                </a:lnTo>
                <a:lnTo>
                  <a:pt x="2184643" y="724205"/>
                </a:lnTo>
                <a:lnTo>
                  <a:pt x="2352893" y="596189"/>
                </a:lnTo>
                <a:lnTo>
                  <a:pt x="2532115" y="446228"/>
                </a:lnTo>
                <a:lnTo>
                  <a:pt x="2714995" y="343815"/>
                </a:lnTo>
                <a:lnTo>
                  <a:pt x="2875930" y="270663"/>
                </a:lnTo>
                <a:lnTo>
                  <a:pt x="3161222" y="193853"/>
                </a:lnTo>
                <a:lnTo>
                  <a:pt x="3311184" y="142647"/>
                </a:lnTo>
                <a:lnTo>
                  <a:pt x="3483091" y="120701"/>
                </a:lnTo>
                <a:lnTo>
                  <a:pt x="3289238" y="149962"/>
                </a:lnTo>
                <a:lnTo>
                  <a:pt x="3106358" y="204826"/>
                </a:lnTo>
                <a:lnTo>
                  <a:pt x="2864957" y="274320"/>
                </a:lnTo>
                <a:lnTo>
                  <a:pt x="2528458" y="453543"/>
                </a:lnTo>
                <a:lnTo>
                  <a:pt x="2400442" y="552298"/>
                </a:lnTo>
                <a:lnTo>
                  <a:pt x="2294371" y="640080"/>
                </a:lnTo>
                <a:lnTo>
                  <a:pt x="2210246" y="716890"/>
                </a:lnTo>
                <a:lnTo>
                  <a:pt x="2100518" y="779069"/>
                </a:lnTo>
                <a:lnTo>
                  <a:pt x="1906666" y="921716"/>
                </a:lnTo>
                <a:lnTo>
                  <a:pt x="1639661" y="1170432"/>
                </a:lnTo>
                <a:lnTo>
                  <a:pt x="1317792" y="1400861"/>
                </a:lnTo>
                <a:cubicBezTo>
                  <a:pt x="1262663" y="1388484"/>
                  <a:pt x="1207534" y="1415862"/>
                  <a:pt x="1152405" y="1403485"/>
                </a:cubicBezTo>
                <a:lnTo>
                  <a:pt x="1006896" y="1331367"/>
                </a:lnTo>
                <a:lnTo>
                  <a:pt x="772877" y="1181878"/>
                </a:lnTo>
                <a:lnTo>
                  <a:pt x="598464" y="1027786"/>
                </a:lnTo>
                <a:lnTo>
                  <a:pt x="540044" y="944812"/>
                </a:lnTo>
                <a:lnTo>
                  <a:pt x="438444" y="745845"/>
                </a:lnTo>
                <a:lnTo>
                  <a:pt x="263692" y="478943"/>
                </a:lnTo>
                <a:cubicBezTo>
                  <a:pt x="226297" y="427437"/>
                  <a:pt x="239968" y="459485"/>
                  <a:pt x="209844" y="411411"/>
                </a:cubicBezTo>
                <a:cubicBezTo>
                  <a:pt x="184642" y="381811"/>
                  <a:pt x="23559" y="321230"/>
                  <a:pt x="2409" y="284412"/>
                </a:cubicBezTo>
                <a:cubicBezTo>
                  <a:pt x="-18758" y="264657"/>
                  <a:pt x="106816" y="309941"/>
                  <a:pt x="95544" y="297111"/>
                </a:cubicBezTo>
                <a:cubicBezTo>
                  <a:pt x="84272" y="284281"/>
                  <a:pt x="71314" y="268737"/>
                  <a:pt x="40613" y="258233"/>
                </a:cubicBezTo>
                <a:close/>
              </a:path>
            </a:pathLst>
          </a:custGeom>
          <a:pattFill prst="dkDnDiag">
            <a:fgClr>
              <a:schemeClr val="tx1"/>
            </a:fgClr>
            <a:bgClr>
              <a:prstClr val="white"/>
            </a:bgClr>
          </a:pattFill>
          <a:ln w="1270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14"/>
          <p:cNvSpPr/>
          <p:nvPr/>
        </p:nvSpPr>
        <p:spPr>
          <a:xfrm>
            <a:off x="6291354" y="2444018"/>
            <a:ext cx="2030039" cy="1214493"/>
          </a:xfrm>
          <a:custGeom>
            <a:avLst/>
            <a:gdLst>
              <a:gd name="connsiteX0" fmla="*/ 105915 w 2030039"/>
              <a:gd name="connsiteY0" fmla="*/ 356581 h 1214493"/>
              <a:gd name="connsiteX1" fmla="*/ 176526 w 2030039"/>
              <a:gd name="connsiteY1" fmla="*/ 328337 h 1214493"/>
              <a:gd name="connsiteX2" fmla="*/ 222422 w 2030039"/>
              <a:gd name="connsiteY2" fmla="*/ 335398 h 1214493"/>
              <a:gd name="connsiteX3" fmla="*/ 264788 w 2030039"/>
              <a:gd name="connsiteY3" fmla="*/ 367172 h 1214493"/>
              <a:gd name="connsiteX4" fmla="*/ 321276 w 2030039"/>
              <a:gd name="connsiteY4" fmla="*/ 398947 h 1214493"/>
              <a:gd name="connsiteX5" fmla="*/ 391886 w 2030039"/>
              <a:gd name="connsiteY5" fmla="*/ 480148 h 1214493"/>
              <a:gd name="connsiteX6" fmla="*/ 437783 w 2030039"/>
              <a:gd name="connsiteY6" fmla="*/ 582533 h 1214493"/>
              <a:gd name="connsiteX7" fmla="*/ 480149 w 2030039"/>
              <a:gd name="connsiteY7" fmla="*/ 727284 h 1214493"/>
              <a:gd name="connsiteX8" fmla="*/ 526045 w 2030039"/>
              <a:gd name="connsiteY8" fmla="*/ 854382 h 1214493"/>
              <a:gd name="connsiteX9" fmla="*/ 571942 w 2030039"/>
              <a:gd name="connsiteY9" fmla="*/ 995602 h 1214493"/>
              <a:gd name="connsiteX10" fmla="*/ 624899 w 2030039"/>
              <a:gd name="connsiteY10" fmla="*/ 1062681 h 1214493"/>
              <a:gd name="connsiteX11" fmla="*/ 670796 w 2030039"/>
              <a:gd name="connsiteY11" fmla="*/ 1087395 h 1214493"/>
              <a:gd name="connsiteX12" fmla="*/ 744936 w 2030039"/>
              <a:gd name="connsiteY12" fmla="*/ 1059151 h 1214493"/>
              <a:gd name="connsiteX13" fmla="*/ 826138 w 2030039"/>
              <a:gd name="connsiteY13" fmla="*/ 992071 h 1214493"/>
              <a:gd name="connsiteX14" fmla="*/ 889687 w 2030039"/>
              <a:gd name="connsiteY14" fmla="*/ 932053 h 1214493"/>
              <a:gd name="connsiteX15" fmla="*/ 974419 w 2030039"/>
              <a:gd name="connsiteY15" fmla="*/ 836729 h 1214493"/>
              <a:gd name="connsiteX16" fmla="*/ 1045029 w 2030039"/>
              <a:gd name="connsiteY16" fmla="*/ 776711 h 1214493"/>
              <a:gd name="connsiteX17" fmla="*/ 1126231 w 2030039"/>
              <a:gd name="connsiteY17" fmla="*/ 706101 h 1214493"/>
              <a:gd name="connsiteX18" fmla="*/ 1200371 w 2030039"/>
              <a:gd name="connsiteY18" fmla="*/ 624899 h 1214493"/>
              <a:gd name="connsiteX19" fmla="*/ 1295695 w 2030039"/>
              <a:gd name="connsiteY19" fmla="*/ 600186 h 1214493"/>
              <a:gd name="connsiteX20" fmla="*/ 1295695 w 2030039"/>
              <a:gd name="connsiteY20" fmla="*/ 600186 h 1214493"/>
              <a:gd name="connsiteX21" fmla="*/ 1302756 w 2030039"/>
              <a:gd name="connsiteY21" fmla="*/ 660204 h 1214493"/>
              <a:gd name="connsiteX22" fmla="*/ 1292164 w 2030039"/>
              <a:gd name="connsiteY22" fmla="*/ 688448 h 1214493"/>
              <a:gd name="connsiteX23" fmla="*/ 1242737 w 2030039"/>
              <a:gd name="connsiteY23" fmla="*/ 734345 h 1214493"/>
              <a:gd name="connsiteX24" fmla="*/ 1189780 w 2030039"/>
              <a:gd name="connsiteY24" fmla="*/ 836729 h 1214493"/>
              <a:gd name="connsiteX25" fmla="*/ 1122700 w 2030039"/>
              <a:gd name="connsiteY25" fmla="*/ 921461 h 1214493"/>
              <a:gd name="connsiteX26" fmla="*/ 1076804 w 2030039"/>
              <a:gd name="connsiteY26" fmla="*/ 985010 h 1214493"/>
              <a:gd name="connsiteX27" fmla="*/ 1094456 w 2030039"/>
              <a:gd name="connsiteY27" fmla="*/ 1020315 h 1214493"/>
              <a:gd name="connsiteX28" fmla="*/ 1126231 w 2030039"/>
              <a:gd name="connsiteY28" fmla="*/ 1016785 h 1214493"/>
              <a:gd name="connsiteX29" fmla="*/ 1182719 w 2030039"/>
              <a:gd name="connsiteY29" fmla="*/ 970888 h 1214493"/>
              <a:gd name="connsiteX30" fmla="*/ 1235676 w 2030039"/>
              <a:gd name="connsiteY30" fmla="*/ 924992 h 1214493"/>
              <a:gd name="connsiteX31" fmla="*/ 1352183 w 2030039"/>
              <a:gd name="connsiteY31" fmla="*/ 819077 h 1214493"/>
              <a:gd name="connsiteX32" fmla="*/ 1408671 w 2030039"/>
              <a:gd name="connsiteY32" fmla="*/ 751997 h 1214493"/>
              <a:gd name="connsiteX33" fmla="*/ 1486342 w 2030039"/>
              <a:gd name="connsiteY33" fmla="*/ 631960 h 1214493"/>
              <a:gd name="connsiteX34" fmla="*/ 1564013 w 2030039"/>
              <a:gd name="connsiteY34" fmla="*/ 515453 h 1214493"/>
              <a:gd name="connsiteX35" fmla="*/ 1645214 w 2030039"/>
              <a:gd name="connsiteY35" fmla="*/ 338928 h 1214493"/>
              <a:gd name="connsiteX36" fmla="*/ 1740538 w 2030039"/>
              <a:gd name="connsiteY36" fmla="*/ 197708 h 1214493"/>
              <a:gd name="connsiteX37" fmla="*/ 1818209 w 2030039"/>
              <a:gd name="connsiteY37" fmla="*/ 81202 h 1214493"/>
              <a:gd name="connsiteX38" fmla="*/ 1885288 w 2030039"/>
              <a:gd name="connsiteY38" fmla="*/ 24714 h 1214493"/>
              <a:gd name="connsiteX39" fmla="*/ 2030039 w 2030039"/>
              <a:gd name="connsiteY39" fmla="*/ 0 h 1214493"/>
              <a:gd name="connsiteX40" fmla="*/ 1934715 w 2030039"/>
              <a:gd name="connsiteY40" fmla="*/ 28244 h 1214493"/>
              <a:gd name="connsiteX41" fmla="*/ 1740538 w 2030039"/>
              <a:gd name="connsiteY41" fmla="*/ 247135 h 1214493"/>
              <a:gd name="connsiteX42" fmla="*/ 1422793 w 2030039"/>
              <a:gd name="connsiteY42" fmla="*/ 946175 h 1214493"/>
              <a:gd name="connsiteX43" fmla="*/ 1073273 w 2030039"/>
              <a:gd name="connsiteY43" fmla="*/ 1210962 h 1214493"/>
              <a:gd name="connsiteX44" fmla="*/ 956766 w 2030039"/>
              <a:gd name="connsiteY44" fmla="*/ 1200371 h 1214493"/>
              <a:gd name="connsiteX45" fmla="*/ 935583 w 2030039"/>
              <a:gd name="connsiteY45" fmla="*/ 1136822 h 1214493"/>
              <a:gd name="connsiteX46" fmla="*/ 1119170 w 2030039"/>
              <a:gd name="connsiteY46" fmla="*/ 794363 h 1214493"/>
              <a:gd name="connsiteX47" fmla="*/ 1023846 w 2030039"/>
              <a:gd name="connsiteY47" fmla="*/ 836729 h 1214493"/>
              <a:gd name="connsiteX48" fmla="*/ 691979 w 2030039"/>
              <a:gd name="connsiteY48" fmla="*/ 1172127 h 1214493"/>
              <a:gd name="connsiteX49" fmla="*/ 589594 w 2030039"/>
              <a:gd name="connsiteY49" fmla="*/ 1214493 h 1214493"/>
              <a:gd name="connsiteX50" fmla="*/ 466027 w 2030039"/>
              <a:gd name="connsiteY50" fmla="*/ 854382 h 1214493"/>
              <a:gd name="connsiteX51" fmla="*/ 395417 w 2030039"/>
              <a:gd name="connsiteY51" fmla="*/ 737875 h 1214493"/>
              <a:gd name="connsiteX52" fmla="*/ 398947 w 2030039"/>
              <a:gd name="connsiteY52" fmla="*/ 617838 h 1214493"/>
              <a:gd name="connsiteX53" fmla="*/ 338929 w 2030039"/>
              <a:gd name="connsiteY53" fmla="*/ 497801 h 1214493"/>
              <a:gd name="connsiteX54" fmla="*/ 240075 w 2030039"/>
              <a:gd name="connsiteY54" fmla="*/ 377764 h 1214493"/>
              <a:gd name="connsiteX55" fmla="*/ 165934 w 2030039"/>
              <a:gd name="connsiteY55" fmla="*/ 356581 h 1214493"/>
              <a:gd name="connsiteX56" fmla="*/ 0 w 2030039"/>
              <a:gd name="connsiteY56" fmla="*/ 476618 h 1214493"/>
              <a:gd name="connsiteX57" fmla="*/ 105915 w 2030039"/>
              <a:gd name="connsiteY57" fmla="*/ 356581 h 1214493"/>
              <a:gd name="connsiteX0" fmla="*/ 105915 w 2030039"/>
              <a:gd name="connsiteY0" fmla="*/ 356581 h 1214493"/>
              <a:gd name="connsiteX1" fmla="*/ 176526 w 2030039"/>
              <a:gd name="connsiteY1" fmla="*/ 328337 h 1214493"/>
              <a:gd name="connsiteX2" fmla="*/ 222422 w 2030039"/>
              <a:gd name="connsiteY2" fmla="*/ 335398 h 1214493"/>
              <a:gd name="connsiteX3" fmla="*/ 264788 w 2030039"/>
              <a:gd name="connsiteY3" fmla="*/ 367172 h 1214493"/>
              <a:gd name="connsiteX4" fmla="*/ 321276 w 2030039"/>
              <a:gd name="connsiteY4" fmla="*/ 398947 h 1214493"/>
              <a:gd name="connsiteX5" fmla="*/ 391886 w 2030039"/>
              <a:gd name="connsiteY5" fmla="*/ 480148 h 1214493"/>
              <a:gd name="connsiteX6" fmla="*/ 437783 w 2030039"/>
              <a:gd name="connsiteY6" fmla="*/ 582533 h 1214493"/>
              <a:gd name="connsiteX7" fmla="*/ 480149 w 2030039"/>
              <a:gd name="connsiteY7" fmla="*/ 727284 h 1214493"/>
              <a:gd name="connsiteX8" fmla="*/ 526045 w 2030039"/>
              <a:gd name="connsiteY8" fmla="*/ 854382 h 1214493"/>
              <a:gd name="connsiteX9" fmla="*/ 571942 w 2030039"/>
              <a:gd name="connsiteY9" fmla="*/ 995602 h 1214493"/>
              <a:gd name="connsiteX10" fmla="*/ 624899 w 2030039"/>
              <a:gd name="connsiteY10" fmla="*/ 1062681 h 1214493"/>
              <a:gd name="connsiteX11" fmla="*/ 670796 w 2030039"/>
              <a:gd name="connsiteY11" fmla="*/ 1087395 h 1214493"/>
              <a:gd name="connsiteX12" fmla="*/ 744936 w 2030039"/>
              <a:gd name="connsiteY12" fmla="*/ 1059151 h 1214493"/>
              <a:gd name="connsiteX13" fmla="*/ 826138 w 2030039"/>
              <a:gd name="connsiteY13" fmla="*/ 992071 h 1214493"/>
              <a:gd name="connsiteX14" fmla="*/ 889687 w 2030039"/>
              <a:gd name="connsiteY14" fmla="*/ 932053 h 1214493"/>
              <a:gd name="connsiteX15" fmla="*/ 974419 w 2030039"/>
              <a:gd name="connsiteY15" fmla="*/ 836729 h 1214493"/>
              <a:gd name="connsiteX16" fmla="*/ 1045029 w 2030039"/>
              <a:gd name="connsiteY16" fmla="*/ 776711 h 1214493"/>
              <a:gd name="connsiteX17" fmla="*/ 1126231 w 2030039"/>
              <a:gd name="connsiteY17" fmla="*/ 706101 h 1214493"/>
              <a:gd name="connsiteX18" fmla="*/ 1200371 w 2030039"/>
              <a:gd name="connsiteY18" fmla="*/ 624899 h 1214493"/>
              <a:gd name="connsiteX19" fmla="*/ 1295695 w 2030039"/>
              <a:gd name="connsiteY19" fmla="*/ 600186 h 1214493"/>
              <a:gd name="connsiteX20" fmla="*/ 1295695 w 2030039"/>
              <a:gd name="connsiteY20" fmla="*/ 600186 h 1214493"/>
              <a:gd name="connsiteX21" fmla="*/ 1302756 w 2030039"/>
              <a:gd name="connsiteY21" fmla="*/ 660204 h 1214493"/>
              <a:gd name="connsiteX22" fmla="*/ 1292164 w 2030039"/>
              <a:gd name="connsiteY22" fmla="*/ 688448 h 1214493"/>
              <a:gd name="connsiteX23" fmla="*/ 1242737 w 2030039"/>
              <a:gd name="connsiteY23" fmla="*/ 734345 h 1214493"/>
              <a:gd name="connsiteX24" fmla="*/ 1189780 w 2030039"/>
              <a:gd name="connsiteY24" fmla="*/ 836729 h 1214493"/>
              <a:gd name="connsiteX25" fmla="*/ 1122700 w 2030039"/>
              <a:gd name="connsiteY25" fmla="*/ 921461 h 1214493"/>
              <a:gd name="connsiteX26" fmla="*/ 1076804 w 2030039"/>
              <a:gd name="connsiteY26" fmla="*/ 985010 h 1214493"/>
              <a:gd name="connsiteX27" fmla="*/ 1094456 w 2030039"/>
              <a:gd name="connsiteY27" fmla="*/ 1020315 h 1214493"/>
              <a:gd name="connsiteX28" fmla="*/ 1126231 w 2030039"/>
              <a:gd name="connsiteY28" fmla="*/ 1016785 h 1214493"/>
              <a:gd name="connsiteX29" fmla="*/ 1182719 w 2030039"/>
              <a:gd name="connsiteY29" fmla="*/ 970888 h 1214493"/>
              <a:gd name="connsiteX30" fmla="*/ 1235676 w 2030039"/>
              <a:gd name="connsiteY30" fmla="*/ 924992 h 1214493"/>
              <a:gd name="connsiteX31" fmla="*/ 1352183 w 2030039"/>
              <a:gd name="connsiteY31" fmla="*/ 819077 h 1214493"/>
              <a:gd name="connsiteX32" fmla="*/ 1408671 w 2030039"/>
              <a:gd name="connsiteY32" fmla="*/ 751997 h 1214493"/>
              <a:gd name="connsiteX33" fmla="*/ 1486342 w 2030039"/>
              <a:gd name="connsiteY33" fmla="*/ 631960 h 1214493"/>
              <a:gd name="connsiteX34" fmla="*/ 1564013 w 2030039"/>
              <a:gd name="connsiteY34" fmla="*/ 515453 h 1214493"/>
              <a:gd name="connsiteX35" fmla="*/ 1645214 w 2030039"/>
              <a:gd name="connsiteY35" fmla="*/ 338928 h 1214493"/>
              <a:gd name="connsiteX36" fmla="*/ 1740538 w 2030039"/>
              <a:gd name="connsiteY36" fmla="*/ 197708 h 1214493"/>
              <a:gd name="connsiteX37" fmla="*/ 1818209 w 2030039"/>
              <a:gd name="connsiteY37" fmla="*/ 81202 h 1214493"/>
              <a:gd name="connsiteX38" fmla="*/ 1885288 w 2030039"/>
              <a:gd name="connsiteY38" fmla="*/ 24714 h 1214493"/>
              <a:gd name="connsiteX39" fmla="*/ 2030039 w 2030039"/>
              <a:gd name="connsiteY39" fmla="*/ 0 h 1214493"/>
              <a:gd name="connsiteX40" fmla="*/ 1934715 w 2030039"/>
              <a:gd name="connsiteY40" fmla="*/ 28244 h 1214493"/>
              <a:gd name="connsiteX41" fmla="*/ 1740538 w 2030039"/>
              <a:gd name="connsiteY41" fmla="*/ 247135 h 1214493"/>
              <a:gd name="connsiteX42" fmla="*/ 1573543 w 2030039"/>
              <a:gd name="connsiteY42" fmla="*/ 630103 h 1214493"/>
              <a:gd name="connsiteX43" fmla="*/ 1422793 w 2030039"/>
              <a:gd name="connsiteY43" fmla="*/ 946175 h 1214493"/>
              <a:gd name="connsiteX44" fmla="*/ 1073273 w 2030039"/>
              <a:gd name="connsiteY44" fmla="*/ 1210962 h 1214493"/>
              <a:gd name="connsiteX45" fmla="*/ 956766 w 2030039"/>
              <a:gd name="connsiteY45" fmla="*/ 1200371 h 1214493"/>
              <a:gd name="connsiteX46" fmla="*/ 935583 w 2030039"/>
              <a:gd name="connsiteY46" fmla="*/ 1136822 h 1214493"/>
              <a:gd name="connsiteX47" fmla="*/ 1119170 w 2030039"/>
              <a:gd name="connsiteY47" fmla="*/ 794363 h 1214493"/>
              <a:gd name="connsiteX48" fmla="*/ 1023846 w 2030039"/>
              <a:gd name="connsiteY48" fmla="*/ 836729 h 1214493"/>
              <a:gd name="connsiteX49" fmla="*/ 691979 w 2030039"/>
              <a:gd name="connsiteY49" fmla="*/ 1172127 h 1214493"/>
              <a:gd name="connsiteX50" fmla="*/ 589594 w 2030039"/>
              <a:gd name="connsiteY50" fmla="*/ 1214493 h 1214493"/>
              <a:gd name="connsiteX51" fmla="*/ 466027 w 2030039"/>
              <a:gd name="connsiteY51" fmla="*/ 854382 h 1214493"/>
              <a:gd name="connsiteX52" fmla="*/ 395417 w 2030039"/>
              <a:gd name="connsiteY52" fmla="*/ 737875 h 1214493"/>
              <a:gd name="connsiteX53" fmla="*/ 398947 w 2030039"/>
              <a:gd name="connsiteY53" fmla="*/ 617838 h 1214493"/>
              <a:gd name="connsiteX54" fmla="*/ 338929 w 2030039"/>
              <a:gd name="connsiteY54" fmla="*/ 497801 h 1214493"/>
              <a:gd name="connsiteX55" fmla="*/ 240075 w 2030039"/>
              <a:gd name="connsiteY55" fmla="*/ 377764 h 1214493"/>
              <a:gd name="connsiteX56" fmla="*/ 165934 w 2030039"/>
              <a:gd name="connsiteY56" fmla="*/ 356581 h 1214493"/>
              <a:gd name="connsiteX57" fmla="*/ 0 w 2030039"/>
              <a:gd name="connsiteY57" fmla="*/ 476618 h 1214493"/>
              <a:gd name="connsiteX58" fmla="*/ 105915 w 2030039"/>
              <a:gd name="connsiteY58" fmla="*/ 356581 h 1214493"/>
              <a:gd name="connsiteX0" fmla="*/ 105915 w 2030039"/>
              <a:gd name="connsiteY0" fmla="*/ 356581 h 1214493"/>
              <a:gd name="connsiteX1" fmla="*/ 176526 w 2030039"/>
              <a:gd name="connsiteY1" fmla="*/ 328337 h 1214493"/>
              <a:gd name="connsiteX2" fmla="*/ 222422 w 2030039"/>
              <a:gd name="connsiteY2" fmla="*/ 335398 h 1214493"/>
              <a:gd name="connsiteX3" fmla="*/ 264788 w 2030039"/>
              <a:gd name="connsiteY3" fmla="*/ 367172 h 1214493"/>
              <a:gd name="connsiteX4" fmla="*/ 321276 w 2030039"/>
              <a:gd name="connsiteY4" fmla="*/ 398947 h 1214493"/>
              <a:gd name="connsiteX5" fmla="*/ 391886 w 2030039"/>
              <a:gd name="connsiteY5" fmla="*/ 480148 h 1214493"/>
              <a:gd name="connsiteX6" fmla="*/ 437783 w 2030039"/>
              <a:gd name="connsiteY6" fmla="*/ 582533 h 1214493"/>
              <a:gd name="connsiteX7" fmla="*/ 480149 w 2030039"/>
              <a:gd name="connsiteY7" fmla="*/ 727284 h 1214493"/>
              <a:gd name="connsiteX8" fmla="*/ 526045 w 2030039"/>
              <a:gd name="connsiteY8" fmla="*/ 854382 h 1214493"/>
              <a:gd name="connsiteX9" fmla="*/ 571942 w 2030039"/>
              <a:gd name="connsiteY9" fmla="*/ 995602 h 1214493"/>
              <a:gd name="connsiteX10" fmla="*/ 624899 w 2030039"/>
              <a:gd name="connsiteY10" fmla="*/ 1062681 h 1214493"/>
              <a:gd name="connsiteX11" fmla="*/ 670796 w 2030039"/>
              <a:gd name="connsiteY11" fmla="*/ 1087395 h 1214493"/>
              <a:gd name="connsiteX12" fmla="*/ 744936 w 2030039"/>
              <a:gd name="connsiteY12" fmla="*/ 1059151 h 1214493"/>
              <a:gd name="connsiteX13" fmla="*/ 826138 w 2030039"/>
              <a:gd name="connsiteY13" fmla="*/ 992071 h 1214493"/>
              <a:gd name="connsiteX14" fmla="*/ 889687 w 2030039"/>
              <a:gd name="connsiteY14" fmla="*/ 932053 h 1214493"/>
              <a:gd name="connsiteX15" fmla="*/ 974419 w 2030039"/>
              <a:gd name="connsiteY15" fmla="*/ 836729 h 1214493"/>
              <a:gd name="connsiteX16" fmla="*/ 1045029 w 2030039"/>
              <a:gd name="connsiteY16" fmla="*/ 776711 h 1214493"/>
              <a:gd name="connsiteX17" fmla="*/ 1126231 w 2030039"/>
              <a:gd name="connsiteY17" fmla="*/ 706101 h 1214493"/>
              <a:gd name="connsiteX18" fmla="*/ 1200371 w 2030039"/>
              <a:gd name="connsiteY18" fmla="*/ 624899 h 1214493"/>
              <a:gd name="connsiteX19" fmla="*/ 1295695 w 2030039"/>
              <a:gd name="connsiteY19" fmla="*/ 600186 h 1214493"/>
              <a:gd name="connsiteX20" fmla="*/ 1295695 w 2030039"/>
              <a:gd name="connsiteY20" fmla="*/ 600186 h 1214493"/>
              <a:gd name="connsiteX21" fmla="*/ 1302756 w 2030039"/>
              <a:gd name="connsiteY21" fmla="*/ 660204 h 1214493"/>
              <a:gd name="connsiteX22" fmla="*/ 1292164 w 2030039"/>
              <a:gd name="connsiteY22" fmla="*/ 688448 h 1214493"/>
              <a:gd name="connsiteX23" fmla="*/ 1242737 w 2030039"/>
              <a:gd name="connsiteY23" fmla="*/ 734345 h 1214493"/>
              <a:gd name="connsiteX24" fmla="*/ 1189780 w 2030039"/>
              <a:gd name="connsiteY24" fmla="*/ 836729 h 1214493"/>
              <a:gd name="connsiteX25" fmla="*/ 1122700 w 2030039"/>
              <a:gd name="connsiteY25" fmla="*/ 921461 h 1214493"/>
              <a:gd name="connsiteX26" fmla="*/ 1076804 w 2030039"/>
              <a:gd name="connsiteY26" fmla="*/ 985010 h 1214493"/>
              <a:gd name="connsiteX27" fmla="*/ 1094456 w 2030039"/>
              <a:gd name="connsiteY27" fmla="*/ 1020315 h 1214493"/>
              <a:gd name="connsiteX28" fmla="*/ 1126231 w 2030039"/>
              <a:gd name="connsiteY28" fmla="*/ 1016785 h 1214493"/>
              <a:gd name="connsiteX29" fmla="*/ 1182719 w 2030039"/>
              <a:gd name="connsiteY29" fmla="*/ 970888 h 1214493"/>
              <a:gd name="connsiteX30" fmla="*/ 1235676 w 2030039"/>
              <a:gd name="connsiteY30" fmla="*/ 924992 h 1214493"/>
              <a:gd name="connsiteX31" fmla="*/ 1352183 w 2030039"/>
              <a:gd name="connsiteY31" fmla="*/ 819077 h 1214493"/>
              <a:gd name="connsiteX32" fmla="*/ 1408671 w 2030039"/>
              <a:gd name="connsiteY32" fmla="*/ 751997 h 1214493"/>
              <a:gd name="connsiteX33" fmla="*/ 1486342 w 2030039"/>
              <a:gd name="connsiteY33" fmla="*/ 631960 h 1214493"/>
              <a:gd name="connsiteX34" fmla="*/ 1564013 w 2030039"/>
              <a:gd name="connsiteY34" fmla="*/ 515453 h 1214493"/>
              <a:gd name="connsiteX35" fmla="*/ 1645214 w 2030039"/>
              <a:gd name="connsiteY35" fmla="*/ 338928 h 1214493"/>
              <a:gd name="connsiteX36" fmla="*/ 1740538 w 2030039"/>
              <a:gd name="connsiteY36" fmla="*/ 197708 h 1214493"/>
              <a:gd name="connsiteX37" fmla="*/ 1818209 w 2030039"/>
              <a:gd name="connsiteY37" fmla="*/ 81202 h 1214493"/>
              <a:gd name="connsiteX38" fmla="*/ 1885288 w 2030039"/>
              <a:gd name="connsiteY38" fmla="*/ 24714 h 1214493"/>
              <a:gd name="connsiteX39" fmla="*/ 2030039 w 2030039"/>
              <a:gd name="connsiteY39" fmla="*/ 0 h 1214493"/>
              <a:gd name="connsiteX40" fmla="*/ 1934715 w 2030039"/>
              <a:gd name="connsiteY40" fmla="*/ 28244 h 1214493"/>
              <a:gd name="connsiteX41" fmla="*/ 1740538 w 2030039"/>
              <a:gd name="connsiteY41" fmla="*/ 247135 h 1214493"/>
              <a:gd name="connsiteX42" fmla="*/ 1573543 w 2030039"/>
              <a:gd name="connsiteY42" fmla="*/ 630103 h 1214493"/>
              <a:gd name="connsiteX43" fmla="*/ 1422793 w 2030039"/>
              <a:gd name="connsiteY43" fmla="*/ 946175 h 1214493"/>
              <a:gd name="connsiteX44" fmla="*/ 1293409 w 2030039"/>
              <a:gd name="connsiteY44" fmla="*/ 1068804 h 1214493"/>
              <a:gd name="connsiteX45" fmla="*/ 1073273 w 2030039"/>
              <a:gd name="connsiteY45" fmla="*/ 1210962 h 1214493"/>
              <a:gd name="connsiteX46" fmla="*/ 956766 w 2030039"/>
              <a:gd name="connsiteY46" fmla="*/ 1200371 h 1214493"/>
              <a:gd name="connsiteX47" fmla="*/ 935583 w 2030039"/>
              <a:gd name="connsiteY47" fmla="*/ 1136822 h 1214493"/>
              <a:gd name="connsiteX48" fmla="*/ 1119170 w 2030039"/>
              <a:gd name="connsiteY48" fmla="*/ 794363 h 1214493"/>
              <a:gd name="connsiteX49" fmla="*/ 1023846 w 2030039"/>
              <a:gd name="connsiteY49" fmla="*/ 836729 h 1214493"/>
              <a:gd name="connsiteX50" fmla="*/ 691979 w 2030039"/>
              <a:gd name="connsiteY50" fmla="*/ 1172127 h 1214493"/>
              <a:gd name="connsiteX51" fmla="*/ 589594 w 2030039"/>
              <a:gd name="connsiteY51" fmla="*/ 1214493 h 1214493"/>
              <a:gd name="connsiteX52" fmla="*/ 466027 w 2030039"/>
              <a:gd name="connsiteY52" fmla="*/ 854382 h 1214493"/>
              <a:gd name="connsiteX53" fmla="*/ 395417 w 2030039"/>
              <a:gd name="connsiteY53" fmla="*/ 737875 h 1214493"/>
              <a:gd name="connsiteX54" fmla="*/ 398947 w 2030039"/>
              <a:gd name="connsiteY54" fmla="*/ 617838 h 1214493"/>
              <a:gd name="connsiteX55" fmla="*/ 338929 w 2030039"/>
              <a:gd name="connsiteY55" fmla="*/ 497801 h 1214493"/>
              <a:gd name="connsiteX56" fmla="*/ 240075 w 2030039"/>
              <a:gd name="connsiteY56" fmla="*/ 377764 h 1214493"/>
              <a:gd name="connsiteX57" fmla="*/ 165934 w 2030039"/>
              <a:gd name="connsiteY57" fmla="*/ 356581 h 1214493"/>
              <a:gd name="connsiteX58" fmla="*/ 0 w 2030039"/>
              <a:gd name="connsiteY58" fmla="*/ 476618 h 1214493"/>
              <a:gd name="connsiteX59" fmla="*/ 105915 w 2030039"/>
              <a:gd name="connsiteY59" fmla="*/ 356581 h 1214493"/>
              <a:gd name="connsiteX0" fmla="*/ 105915 w 2030039"/>
              <a:gd name="connsiteY0" fmla="*/ 356581 h 1214493"/>
              <a:gd name="connsiteX1" fmla="*/ 176526 w 2030039"/>
              <a:gd name="connsiteY1" fmla="*/ 328337 h 1214493"/>
              <a:gd name="connsiteX2" fmla="*/ 222422 w 2030039"/>
              <a:gd name="connsiteY2" fmla="*/ 335398 h 1214493"/>
              <a:gd name="connsiteX3" fmla="*/ 264788 w 2030039"/>
              <a:gd name="connsiteY3" fmla="*/ 367172 h 1214493"/>
              <a:gd name="connsiteX4" fmla="*/ 321276 w 2030039"/>
              <a:gd name="connsiteY4" fmla="*/ 398947 h 1214493"/>
              <a:gd name="connsiteX5" fmla="*/ 391886 w 2030039"/>
              <a:gd name="connsiteY5" fmla="*/ 480148 h 1214493"/>
              <a:gd name="connsiteX6" fmla="*/ 437783 w 2030039"/>
              <a:gd name="connsiteY6" fmla="*/ 582533 h 1214493"/>
              <a:gd name="connsiteX7" fmla="*/ 480149 w 2030039"/>
              <a:gd name="connsiteY7" fmla="*/ 727284 h 1214493"/>
              <a:gd name="connsiteX8" fmla="*/ 526045 w 2030039"/>
              <a:gd name="connsiteY8" fmla="*/ 854382 h 1214493"/>
              <a:gd name="connsiteX9" fmla="*/ 571942 w 2030039"/>
              <a:gd name="connsiteY9" fmla="*/ 995602 h 1214493"/>
              <a:gd name="connsiteX10" fmla="*/ 624899 w 2030039"/>
              <a:gd name="connsiteY10" fmla="*/ 1062681 h 1214493"/>
              <a:gd name="connsiteX11" fmla="*/ 670796 w 2030039"/>
              <a:gd name="connsiteY11" fmla="*/ 1087395 h 1214493"/>
              <a:gd name="connsiteX12" fmla="*/ 744936 w 2030039"/>
              <a:gd name="connsiteY12" fmla="*/ 1059151 h 1214493"/>
              <a:gd name="connsiteX13" fmla="*/ 826138 w 2030039"/>
              <a:gd name="connsiteY13" fmla="*/ 992071 h 1214493"/>
              <a:gd name="connsiteX14" fmla="*/ 889687 w 2030039"/>
              <a:gd name="connsiteY14" fmla="*/ 932053 h 1214493"/>
              <a:gd name="connsiteX15" fmla="*/ 974419 w 2030039"/>
              <a:gd name="connsiteY15" fmla="*/ 836729 h 1214493"/>
              <a:gd name="connsiteX16" fmla="*/ 1045029 w 2030039"/>
              <a:gd name="connsiteY16" fmla="*/ 776711 h 1214493"/>
              <a:gd name="connsiteX17" fmla="*/ 1126231 w 2030039"/>
              <a:gd name="connsiteY17" fmla="*/ 706101 h 1214493"/>
              <a:gd name="connsiteX18" fmla="*/ 1200371 w 2030039"/>
              <a:gd name="connsiteY18" fmla="*/ 624899 h 1214493"/>
              <a:gd name="connsiteX19" fmla="*/ 1295695 w 2030039"/>
              <a:gd name="connsiteY19" fmla="*/ 600186 h 1214493"/>
              <a:gd name="connsiteX20" fmla="*/ 1295695 w 2030039"/>
              <a:gd name="connsiteY20" fmla="*/ 600186 h 1214493"/>
              <a:gd name="connsiteX21" fmla="*/ 1302756 w 2030039"/>
              <a:gd name="connsiteY21" fmla="*/ 660204 h 1214493"/>
              <a:gd name="connsiteX22" fmla="*/ 1292164 w 2030039"/>
              <a:gd name="connsiteY22" fmla="*/ 688448 h 1214493"/>
              <a:gd name="connsiteX23" fmla="*/ 1242737 w 2030039"/>
              <a:gd name="connsiteY23" fmla="*/ 734345 h 1214493"/>
              <a:gd name="connsiteX24" fmla="*/ 1189780 w 2030039"/>
              <a:gd name="connsiteY24" fmla="*/ 836729 h 1214493"/>
              <a:gd name="connsiteX25" fmla="*/ 1122700 w 2030039"/>
              <a:gd name="connsiteY25" fmla="*/ 921461 h 1214493"/>
              <a:gd name="connsiteX26" fmla="*/ 1076804 w 2030039"/>
              <a:gd name="connsiteY26" fmla="*/ 985010 h 1214493"/>
              <a:gd name="connsiteX27" fmla="*/ 1094456 w 2030039"/>
              <a:gd name="connsiteY27" fmla="*/ 1020315 h 1214493"/>
              <a:gd name="connsiteX28" fmla="*/ 1126231 w 2030039"/>
              <a:gd name="connsiteY28" fmla="*/ 1016785 h 1214493"/>
              <a:gd name="connsiteX29" fmla="*/ 1182719 w 2030039"/>
              <a:gd name="connsiteY29" fmla="*/ 970888 h 1214493"/>
              <a:gd name="connsiteX30" fmla="*/ 1235676 w 2030039"/>
              <a:gd name="connsiteY30" fmla="*/ 924992 h 1214493"/>
              <a:gd name="connsiteX31" fmla="*/ 1352183 w 2030039"/>
              <a:gd name="connsiteY31" fmla="*/ 819077 h 1214493"/>
              <a:gd name="connsiteX32" fmla="*/ 1408671 w 2030039"/>
              <a:gd name="connsiteY32" fmla="*/ 751997 h 1214493"/>
              <a:gd name="connsiteX33" fmla="*/ 1486342 w 2030039"/>
              <a:gd name="connsiteY33" fmla="*/ 631960 h 1214493"/>
              <a:gd name="connsiteX34" fmla="*/ 1564013 w 2030039"/>
              <a:gd name="connsiteY34" fmla="*/ 515453 h 1214493"/>
              <a:gd name="connsiteX35" fmla="*/ 1645214 w 2030039"/>
              <a:gd name="connsiteY35" fmla="*/ 338928 h 1214493"/>
              <a:gd name="connsiteX36" fmla="*/ 1740538 w 2030039"/>
              <a:gd name="connsiteY36" fmla="*/ 197708 h 1214493"/>
              <a:gd name="connsiteX37" fmla="*/ 1818209 w 2030039"/>
              <a:gd name="connsiteY37" fmla="*/ 81202 h 1214493"/>
              <a:gd name="connsiteX38" fmla="*/ 1885288 w 2030039"/>
              <a:gd name="connsiteY38" fmla="*/ 24714 h 1214493"/>
              <a:gd name="connsiteX39" fmla="*/ 2030039 w 2030039"/>
              <a:gd name="connsiteY39" fmla="*/ 0 h 1214493"/>
              <a:gd name="connsiteX40" fmla="*/ 1934715 w 2030039"/>
              <a:gd name="connsiteY40" fmla="*/ 28244 h 1214493"/>
              <a:gd name="connsiteX41" fmla="*/ 1740538 w 2030039"/>
              <a:gd name="connsiteY41" fmla="*/ 247135 h 1214493"/>
              <a:gd name="connsiteX42" fmla="*/ 1573543 w 2030039"/>
              <a:gd name="connsiteY42" fmla="*/ 630103 h 1214493"/>
              <a:gd name="connsiteX43" fmla="*/ 1422793 w 2030039"/>
              <a:gd name="connsiteY43" fmla="*/ 946175 h 1214493"/>
              <a:gd name="connsiteX44" fmla="*/ 1293409 w 2030039"/>
              <a:gd name="connsiteY44" fmla="*/ 1068804 h 1214493"/>
              <a:gd name="connsiteX45" fmla="*/ 1073273 w 2030039"/>
              <a:gd name="connsiteY45" fmla="*/ 1210962 h 1214493"/>
              <a:gd name="connsiteX46" fmla="*/ 993765 w 2030039"/>
              <a:gd name="connsiteY46" fmla="*/ 1210942 h 1214493"/>
              <a:gd name="connsiteX47" fmla="*/ 935583 w 2030039"/>
              <a:gd name="connsiteY47" fmla="*/ 1136822 h 1214493"/>
              <a:gd name="connsiteX48" fmla="*/ 1119170 w 2030039"/>
              <a:gd name="connsiteY48" fmla="*/ 794363 h 1214493"/>
              <a:gd name="connsiteX49" fmla="*/ 1023846 w 2030039"/>
              <a:gd name="connsiteY49" fmla="*/ 836729 h 1214493"/>
              <a:gd name="connsiteX50" fmla="*/ 691979 w 2030039"/>
              <a:gd name="connsiteY50" fmla="*/ 1172127 h 1214493"/>
              <a:gd name="connsiteX51" fmla="*/ 589594 w 2030039"/>
              <a:gd name="connsiteY51" fmla="*/ 1214493 h 1214493"/>
              <a:gd name="connsiteX52" fmla="*/ 466027 w 2030039"/>
              <a:gd name="connsiteY52" fmla="*/ 854382 h 1214493"/>
              <a:gd name="connsiteX53" fmla="*/ 395417 w 2030039"/>
              <a:gd name="connsiteY53" fmla="*/ 737875 h 1214493"/>
              <a:gd name="connsiteX54" fmla="*/ 398947 w 2030039"/>
              <a:gd name="connsiteY54" fmla="*/ 617838 h 1214493"/>
              <a:gd name="connsiteX55" fmla="*/ 338929 w 2030039"/>
              <a:gd name="connsiteY55" fmla="*/ 497801 h 1214493"/>
              <a:gd name="connsiteX56" fmla="*/ 240075 w 2030039"/>
              <a:gd name="connsiteY56" fmla="*/ 377764 h 1214493"/>
              <a:gd name="connsiteX57" fmla="*/ 165934 w 2030039"/>
              <a:gd name="connsiteY57" fmla="*/ 356581 h 1214493"/>
              <a:gd name="connsiteX58" fmla="*/ 0 w 2030039"/>
              <a:gd name="connsiteY58" fmla="*/ 476618 h 1214493"/>
              <a:gd name="connsiteX59" fmla="*/ 105915 w 2030039"/>
              <a:gd name="connsiteY59" fmla="*/ 356581 h 1214493"/>
              <a:gd name="connsiteX0" fmla="*/ 105915 w 2030039"/>
              <a:gd name="connsiteY0" fmla="*/ 356581 h 1214493"/>
              <a:gd name="connsiteX1" fmla="*/ 176526 w 2030039"/>
              <a:gd name="connsiteY1" fmla="*/ 328337 h 1214493"/>
              <a:gd name="connsiteX2" fmla="*/ 222422 w 2030039"/>
              <a:gd name="connsiteY2" fmla="*/ 335398 h 1214493"/>
              <a:gd name="connsiteX3" fmla="*/ 264788 w 2030039"/>
              <a:gd name="connsiteY3" fmla="*/ 367172 h 1214493"/>
              <a:gd name="connsiteX4" fmla="*/ 321276 w 2030039"/>
              <a:gd name="connsiteY4" fmla="*/ 398947 h 1214493"/>
              <a:gd name="connsiteX5" fmla="*/ 391886 w 2030039"/>
              <a:gd name="connsiteY5" fmla="*/ 480148 h 1214493"/>
              <a:gd name="connsiteX6" fmla="*/ 437783 w 2030039"/>
              <a:gd name="connsiteY6" fmla="*/ 582533 h 1214493"/>
              <a:gd name="connsiteX7" fmla="*/ 480149 w 2030039"/>
              <a:gd name="connsiteY7" fmla="*/ 727284 h 1214493"/>
              <a:gd name="connsiteX8" fmla="*/ 526045 w 2030039"/>
              <a:gd name="connsiteY8" fmla="*/ 854382 h 1214493"/>
              <a:gd name="connsiteX9" fmla="*/ 571942 w 2030039"/>
              <a:gd name="connsiteY9" fmla="*/ 995602 h 1214493"/>
              <a:gd name="connsiteX10" fmla="*/ 624899 w 2030039"/>
              <a:gd name="connsiteY10" fmla="*/ 1062681 h 1214493"/>
              <a:gd name="connsiteX11" fmla="*/ 670796 w 2030039"/>
              <a:gd name="connsiteY11" fmla="*/ 1087395 h 1214493"/>
              <a:gd name="connsiteX12" fmla="*/ 744936 w 2030039"/>
              <a:gd name="connsiteY12" fmla="*/ 1059151 h 1214493"/>
              <a:gd name="connsiteX13" fmla="*/ 826138 w 2030039"/>
              <a:gd name="connsiteY13" fmla="*/ 992071 h 1214493"/>
              <a:gd name="connsiteX14" fmla="*/ 889687 w 2030039"/>
              <a:gd name="connsiteY14" fmla="*/ 932053 h 1214493"/>
              <a:gd name="connsiteX15" fmla="*/ 974419 w 2030039"/>
              <a:gd name="connsiteY15" fmla="*/ 836729 h 1214493"/>
              <a:gd name="connsiteX16" fmla="*/ 1045029 w 2030039"/>
              <a:gd name="connsiteY16" fmla="*/ 776711 h 1214493"/>
              <a:gd name="connsiteX17" fmla="*/ 1126231 w 2030039"/>
              <a:gd name="connsiteY17" fmla="*/ 706101 h 1214493"/>
              <a:gd name="connsiteX18" fmla="*/ 1200371 w 2030039"/>
              <a:gd name="connsiteY18" fmla="*/ 624899 h 1214493"/>
              <a:gd name="connsiteX19" fmla="*/ 1295695 w 2030039"/>
              <a:gd name="connsiteY19" fmla="*/ 600186 h 1214493"/>
              <a:gd name="connsiteX20" fmla="*/ 1295695 w 2030039"/>
              <a:gd name="connsiteY20" fmla="*/ 600186 h 1214493"/>
              <a:gd name="connsiteX21" fmla="*/ 1302756 w 2030039"/>
              <a:gd name="connsiteY21" fmla="*/ 660204 h 1214493"/>
              <a:gd name="connsiteX22" fmla="*/ 1292164 w 2030039"/>
              <a:gd name="connsiteY22" fmla="*/ 688448 h 1214493"/>
              <a:gd name="connsiteX23" fmla="*/ 1242737 w 2030039"/>
              <a:gd name="connsiteY23" fmla="*/ 734345 h 1214493"/>
              <a:gd name="connsiteX24" fmla="*/ 1189780 w 2030039"/>
              <a:gd name="connsiteY24" fmla="*/ 836729 h 1214493"/>
              <a:gd name="connsiteX25" fmla="*/ 1122700 w 2030039"/>
              <a:gd name="connsiteY25" fmla="*/ 921461 h 1214493"/>
              <a:gd name="connsiteX26" fmla="*/ 1076804 w 2030039"/>
              <a:gd name="connsiteY26" fmla="*/ 985010 h 1214493"/>
              <a:gd name="connsiteX27" fmla="*/ 1094456 w 2030039"/>
              <a:gd name="connsiteY27" fmla="*/ 1020315 h 1214493"/>
              <a:gd name="connsiteX28" fmla="*/ 1126231 w 2030039"/>
              <a:gd name="connsiteY28" fmla="*/ 1016785 h 1214493"/>
              <a:gd name="connsiteX29" fmla="*/ 1182719 w 2030039"/>
              <a:gd name="connsiteY29" fmla="*/ 970888 h 1214493"/>
              <a:gd name="connsiteX30" fmla="*/ 1235676 w 2030039"/>
              <a:gd name="connsiteY30" fmla="*/ 924992 h 1214493"/>
              <a:gd name="connsiteX31" fmla="*/ 1352183 w 2030039"/>
              <a:gd name="connsiteY31" fmla="*/ 819077 h 1214493"/>
              <a:gd name="connsiteX32" fmla="*/ 1408671 w 2030039"/>
              <a:gd name="connsiteY32" fmla="*/ 751997 h 1214493"/>
              <a:gd name="connsiteX33" fmla="*/ 1486342 w 2030039"/>
              <a:gd name="connsiteY33" fmla="*/ 631960 h 1214493"/>
              <a:gd name="connsiteX34" fmla="*/ 1564013 w 2030039"/>
              <a:gd name="connsiteY34" fmla="*/ 515453 h 1214493"/>
              <a:gd name="connsiteX35" fmla="*/ 1645214 w 2030039"/>
              <a:gd name="connsiteY35" fmla="*/ 338928 h 1214493"/>
              <a:gd name="connsiteX36" fmla="*/ 1740538 w 2030039"/>
              <a:gd name="connsiteY36" fmla="*/ 197708 h 1214493"/>
              <a:gd name="connsiteX37" fmla="*/ 1818209 w 2030039"/>
              <a:gd name="connsiteY37" fmla="*/ 81202 h 1214493"/>
              <a:gd name="connsiteX38" fmla="*/ 1885288 w 2030039"/>
              <a:gd name="connsiteY38" fmla="*/ 24714 h 1214493"/>
              <a:gd name="connsiteX39" fmla="*/ 2030039 w 2030039"/>
              <a:gd name="connsiteY39" fmla="*/ 0 h 1214493"/>
              <a:gd name="connsiteX40" fmla="*/ 1934715 w 2030039"/>
              <a:gd name="connsiteY40" fmla="*/ 28244 h 1214493"/>
              <a:gd name="connsiteX41" fmla="*/ 1740538 w 2030039"/>
              <a:gd name="connsiteY41" fmla="*/ 247135 h 1214493"/>
              <a:gd name="connsiteX42" fmla="*/ 1573543 w 2030039"/>
              <a:gd name="connsiteY42" fmla="*/ 630103 h 1214493"/>
              <a:gd name="connsiteX43" fmla="*/ 1422793 w 2030039"/>
              <a:gd name="connsiteY43" fmla="*/ 946175 h 1214493"/>
              <a:gd name="connsiteX44" fmla="*/ 1293409 w 2030039"/>
              <a:gd name="connsiteY44" fmla="*/ 1068804 h 1214493"/>
              <a:gd name="connsiteX45" fmla="*/ 1073273 w 2030039"/>
              <a:gd name="connsiteY45" fmla="*/ 1210962 h 1214493"/>
              <a:gd name="connsiteX46" fmla="*/ 993765 w 2030039"/>
              <a:gd name="connsiteY46" fmla="*/ 1210942 h 1214493"/>
              <a:gd name="connsiteX47" fmla="*/ 935583 w 2030039"/>
              <a:gd name="connsiteY47" fmla="*/ 1136822 h 1214493"/>
              <a:gd name="connsiteX48" fmla="*/ 1119170 w 2030039"/>
              <a:gd name="connsiteY48" fmla="*/ 794363 h 1214493"/>
              <a:gd name="connsiteX49" fmla="*/ 1023846 w 2030039"/>
              <a:gd name="connsiteY49" fmla="*/ 836729 h 1214493"/>
              <a:gd name="connsiteX50" fmla="*/ 691979 w 2030039"/>
              <a:gd name="connsiteY50" fmla="*/ 1172127 h 1214493"/>
              <a:gd name="connsiteX51" fmla="*/ 589594 w 2030039"/>
              <a:gd name="connsiteY51" fmla="*/ 1214493 h 1214493"/>
              <a:gd name="connsiteX52" fmla="*/ 505862 w 2030039"/>
              <a:gd name="connsiteY52" fmla="*/ 1068804 h 1214493"/>
              <a:gd name="connsiteX53" fmla="*/ 466027 w 2030039"/>
              <a:gd name="connsiteY53" fmla="*/ 854382 h 1214493"/>
              <a:gd name="connsiteX54" fmla="*/ 395417 w 2030039"/>
              <a:gd name="connsiteY54" fmla="*/ 737875 h 1214493"/>
              <a:gd name="connsiteX55" fmla="*/ 398947 w 2030039"/>
              <a:gd name="connsiteY55" fmla="*/ 617838 h 1214493"/>
              <a:gd name="connsiteX56" fmla="*/ 338929 w 2030039"/>
              <a:gd name="connsiteY56" fmla="*/ 497801 h 1214493"/>
              <a:gd name="connsiteX57" fmla="*/ 240075 w 2030039"/>
              <a:gd name="connsiteY57" fmla="*/ 377764 h 1214493"/>
              <a:gd name="connsiteX58" fmla="*/ 165934 w 2030039"/>
              <a:gd name="connsiteY58" fmla="*/ 356581 h 1214493"/>
              <a:gd name="connsiteX59" fmla="*/ 0 w 2030039"/>
              <a:gd name="connsiteY59" fmla="*/ 476618 h 1214493"/>
              <a:gd name="connsiteX60" fmla="*/ 105915 w 2030039"/>
              <a:gd name="connsiteY60" fmla="*/ 356581 h 1214493"/>
              <a:gd name="connsiteX0" fmla="*/ 105915 w 2030039"/>
              <a:gd name="connsiteY0" fmla="*/ 356581 h 1214493"/>
              <a:gd name="connsiteX1" fmla="*/ 176526 w 2030039"/>
              <a:gd name="connsiteY1" fmla="*/ 328337 h 1214493"/>
              <a:gd name="connsiteX2" fmla="*/ 222422 w 2030039"/>
              <a:gd name="connsiteY2" fmla="*/ 335398 h 1214493"/>
              <a:gd name="connsiteX3" fmla="*/ 264788 w 2030039"/>
              <a:gd name="connsiteY3" fmla="*/ 367172 h 1214493"/>
              <a:gd name="connsiteX4" fmla="*/ 321276 w 2030039"/>
              <a:gd name="connsiteY4" fmla="*/ 398947 h 1214493"/>
              <a:gd name="connsiteX5" fmla="*/ 391886 w 2030039"/>
              <a:gd name="connsiteY5" fmla="*/ 480148 h 1214493"/>
              <a:gd name="connsiteX6" fmla="*/ 437783 w 2030039"/>
              <a:gd name="connsiteY6" fmla="*/ 582533 h 1214493"/>
              <a:gd name="connsiteX7" fmla="*/ 480149 w 2030039"/>
              <a:gd name="connsiteY7" fmla="*/ 727284 h 1214493"/>
              <a:gd name="connsiteX8" fmla="*/ 526045 w 2030039"/>
              <a:gd name="connsiteY8" fmla="*/ 854382 h 1214493"/>
              <a:gd name="connsiteX9" fmla="*/ 571942 w 2030039"/>
              <a:gd name="connsiteY9" fmla="*/ 995602 h 1214493"/>
              <a:gd name="connsiteX10" fmla="*/ 624899 w 2030039"/>
              <a:gd name="connsiteY10" fmla="*/ 1062681 h 1214493"/>
              <a:gd name="connsiteX11" fmla="*/ 670796 w 2030039"/>
              <a:gd name="connsiteY11" fmla="*/ 1087395 h 1214493"/>
              <a:gd name="connsiteX12" fmla="*/ 744936 w 2030039"/>
              <a:gd name="connsiteY12" fmla="*/ 1059151 h 1214493"/>
              <a:gd name="connsiteX13" fmla="*/ 826138 w 2030039"/>
              <a:gd name="connsiteY13" fmla="*/ 992071 h 1214493"/>
              <a:gd name="connsiteX14" fmla="*/ 889687 w 2030039"/>
              <a:gd name="connsiteY14" fmla="*/ 932053 h 1214493"/>
              <a:gd name="connsiteX15" fmla="*/ 974419 w 2030039"/>
              <a:gd name="connsiteY15" fmla="*/ 836729 h 1214493"/>
              <a:gd name="connsiteX16" fmla="*/ 1045029 w 2030039"/>
              <a:gd name="connsiteY16" fmla="*/ 776711 h 1214493"/>
              <a:gd name="connsiteX17" fmla="*/ 1126231 w 2030039"/>
              <a:gd name="connsiteY17" fmla="*/ 706101 h 1214493"/>
              <a:gd name="connsiteX18" fmla="*/ 1200371 w 2030039"/>
              <a:gd name="connsiteY18" fmla="*/ 624899 h 1214493"/>
              <a:gd name="connsiteX19" fmla="*/ 1295695 w 2030039"/>
              <a:gd name="connsiteY19" fmla="*/ 600186 h 1214493"/>
              <a:gd name="connsiteX20" fmla="*/ 1295695 w 2030039"/>
              <a:gd name="connsiteY20" fmla="*/ 600186 h 1214493"/>
              <a:gd name="connsiteX21" fmla="*/ 1302756 w 2030039"/>
              <a:gd name="connsiteY21" fmla="*/ 660204 h 1214493"/>
              <a:gd name="connsiteX22" fmla="*/ 1292164 w 2030039"/>
              <a:gd name="connsiteY22" fmla="*/ 688448 h 1214493"/>
              <a:gd name="connsiteX23" fmla="*/ 1242737 w 2030039"/>
              <a:gd name="connsiteY23" fmla="*/ 734345 h 1214493"/>
              <a:gd name="connsiteX24" fmla="*/ 1189780 w 2030039"/>
              <a:gd name="connsiteY24" fmla="*/ 836729 h 1214493"/>
              <a:gd name="connsiteX25" fmla="*/ 1122700 w 2030039"/>
              <a:gd name="connsiteY25" fmla="*/ 921461 h 1214493"/>
              <a:gd name="connsiteX26" fmla="*/ 1076804 w 2030039"/>
              <a:gd name="connsiteY26" fmla="*/ 985010 h 1214493"/>
              <a:gd name="connsiteX27" fmla="*/ 1094456 w 2030039"/>
              <a:gd name="connsiteY27" fmla="*/ 1020315 h 1214493"/>
              <a:gd name="connsiteX28" fmla="*/ 1126231 w 2030039"/>
              <a:gd name="connsiteY28" fmla="*/ 1016785 h 1214493"/>
              <a:gd name="connsiteX29" fmla="*/ 1182719 w 2030039"/>
              <a:gd name="connsiteY29" fmla="*/ 970888 h 1214493"/>
              <a:gd name="connsiteX30" fmla="*/ 1235676 w 2030039"/>
              <a:gd name="connsiteY30" fmla="*/ 924992 h 1214493"/>
              <a:gd name="connsiteX31" fmla="*/ 1352183 w 2030039"/>
              <a:gd name="connsiteY31" fmla="*/ 819077 h 1214493"/>
              <a:gd name="connsiteX32" fmla="*/ 1408671 w 2030039"/>
              <a:gd name="connsiteY32" fmla="*/ 751997 h 1214493"/>
              <a:gd name="connsiteX33" fmla="*/ 1486342 w 2030039"/>
              <a:gd name="connsiteY33" fmla="*/ 631960 h 1214493"/>
              <a:gd name="connsiteX34" fmla="*/ 1564013 w 2030039"/>
              <a:gd name="connsiteY34" fmla="*/ 515453 h 1214493"/>
              <a:gd name="connsiteX35" fmla="*/ 1645214 w 2030039"/>
              <a:gd name="connsiteY35" fmla="*/ 338928 h 1214493"/>
              <a:gd name="connsiteX36" fmla="*/ 1740538 w 2030039"/>
              <a:gd name="connsiteY36" fmla="*/ 197708 h 1214493"/>
              <a:gd name="connsiteX37" fmla="*/ 1818209 w 2030039"/>
              <a:gd name="connsiteY37" fmla="*/ 81202 h 1214493"/>
              <a:gd name="connsiteX38" fmla="*/ 1885288 w 2030039"/>
              <a:gd name="connsiteY38" fmla="*/ 24714 h 1214493"/>
              <a:gd name="connsiteX39" fmla="*/ 2030039 w 2030039"/>
              <a:gd name="connsiteY39" fmla="*/ 0 h 1214493"/>
              <a:gd name="connsiteX40" fmla="*/ 1934715 w 2030039"/>
              <a:gd name="connsiteY40" fmla="*/ 28244 h 1214493"/>
              <a:gd name="connsiteX41" fmla="*/ 1740538 w 2030039"/>
              <a:gd name="connsiteY41" fmla="*/ 247135 h 1214493"/>
              <a:gd name="connsiteX42" fmla="*/ 1573543 w 2030039"/>
              <a:gd name="connsiteY42" fmla="*/ 630103 h 1214493"/>
              <a:gd name="connsiteX43" fmla="*/ 1422793 w 2030039"/>
              <a:gd name="connsiteY43" fmla="*/ 946175 h 1214493"/>
              <a:gd name="connsiteX44" fmla="*/ 1293409 w 2030039"/>
              <a:gd name="connsiteY44" fmla="*/ 1068804 h 1214493"/>
              <a:gd name="connsiteX45" fmla="*/ 1073273 w 2030039"/>
              <a:gd name="connsiteY45" fmla="*/ 1210962 h 1214493"/>
              <a:gd name="connsiteX46" fmla="*/ 993765 w 2030039"/>
              <a:gd name="connsiteY46" fmla="*/ 1210942 h 1214493"/>
              <a:gd name="connsiteX47" fmla="*/ 935583 w 2030039"/>
              <a:gd name="connsiteY47" fmla="*/ 1136822 h 1214493"/>
              <a:gd name="connsiteX48" fmla="*/ 1119170 w 2030039"/>
              <a:gd name="connsiteY48" fmla="*/ 794363 h 1214493"/>
              <a:gd name="connsiteX49" fmla="*/ 1023846 w 2030039"/>
              <a:gd name="connsiteY49" fmla="*/ 836729 h 1214493"/>
              <a:gd name="connsiteX50" fmla="*/ 691979 w 2030039"/>
              <a:gd name="connsiteY50" fmla="*/ 1172127 h 1214493"/>
              <a:gd name="connsiteX51" fmla="*/ 589594 w 2030039"/>
              <a:gd name="connsiteY51" fmla="*/ 1214493 h 1214493"/>
              <a:gd name="connsiteX52" fmla="*/ 505862 w 2030039"/>
              <a:gd name="connsiteY52" fmla="*/ 1068804 h 1214493"/>
              <a:gd name="connsiteX53" fmla="*/ 444885 w 2030039"/>
              <a:gd name="connsiteY53" fmla="*/ 886096 h 1214493"/>
              <a:gd name="connsiteX54" fmla="*/ 395417 w 2030039"/>
              <a:gd name="connsiteY54" fmla="*/ 737875 h 1214493"/>
              <a:gd name="connsiteX55" fmla="*/ 398947 w 2030039"/>
              <a:gd name="connsiteY55" fmla="*/ 617838 h 1214493"/>
              <a:gd name="connsiteX56" fmla="*/ 338929 w 2030039"/>
              <a:gd name="connsiteY56" fmla="*/ 497801 h 1214493"/>
              <a:gd name="connsiteX57" fmla="*/ 240075 w 2030039"/>
              <a:gd name="connsiteY57" fmla="*/ 377764 h 1214493"/>
              <a:gd name="connsiteX58" fmla="*/ 165934 w 2030039"/>
              <a:gd name="connsiteY58" fmla="*/ 356581 h 1214493"/>
              <a:gd name="connsiteX59" fmla="*/ 0 w 2030039"/>
              <a:gd name="connsiteY59" fmla="*/ 476618 h 1214493"/>
              <a:gd name="connsiteX60" fmla="*/ 105915 w 2030039"/>
              <a:gd name="connsiteY60" fmla="*/ 356581 h 1214493"/>
              <a:gd name="connsiteX0" fmla="*/ 105915 w 2030039"/>
              <a:gd name="connsiteY0" fmla="*/ 356581 h 1214493"/>
              <a:gd name="connsiteX1" fmla="*/ 176526 w 2030039"/>
              <a:gd name="connsiteY1" fmla="*/ 328337 h 1214493"/>
              <a:gd name="connsiteX2" fmla="*/ 222422 w 2030039"/>
              <a:gd name="connsiteY2" fmla="*/ 335398 h 1214493"/>
              <a:gd name="connsiteX3" fmla="*/ 264788 w 2030039"/>
              <a:gd name="connsiteY3" fmla="*/ 367172 h 1214493"/>
              <a:gd name="connsiteX4" fmla="*/ 321276 w 2030039"/>
              <a:gd name="connsiteY4" fmla="*/ 398947 h 1214493"/>
              <a:gd name="connsiteX5" fmla="*/ 391886 w 2030039"/>
              <a:gd name="connsiteY5" fmla="*/ 480148 h 1214493"/>
              <a:gd name="connsiteX6" fmla="*/ 437783 w 2030039"/>
              <a:gd name="connsiteY6" fmla="*/ 582533 h 1214493"/>
              <a:gd name="connsiteX7" fmla="*/ 480149 w 2030039"/>
              <a:gd name="connsiteY7" fmla="*/ 727284 h 1214493"/>
              <a:gd name="connsiteX8" fmla="*/ 526045 w 2030039"/>
              <a:gd name="connsiteY8" fmla="*/ 854382 h 1214493"/>
              <a:gd name="connsiteX9" fmla="*/ 571942 w 2030039"/>
              <a:gd name="connsiteY9" fmla="*/ 995602 h 1214493"/>
              <a:gd name="connsiteX10" fmla="*/ 624899 w 2030039"/>
              <a:gd name="connsiteY10" fmla="*/ 1062681 h 1214493"/>
              <a:gd name="connsiteX11" fmla="*/ 670796 w 2030039"/>
              <a:gd name="connsiteY11" fmla="*/ 1087395 h 1214493"/>
              <a:gd name="connsiteX12" fmla="*/ 744936 w 2030039"/>
              <a:gd name="connsiteY12" fmla="*/ 1059151 h 1214493"/>
              <a:gd name="connsiteX13" fmla="*/ 826138 w 2030039"/>
              <a:gd name="connsiteY13" fmla="*/ 992071 h 1214493"/>
              <a:gd name="connsiteX14" fmla="*/ 889687 w 2030039"/>
              <a:gd name="connsiteY14" fmla="*/ 932053 h 1214493"/>
              <a:gd name="connsiteX15" fmla="*/ 974419 w 2030039"/>
              <a:gd name="connsiteY15" fmla="*/ 836729 h 1214493"/>
              <a:gd name="connsiteX16" fmla="*/ 1045029 w 2030039"/>
              <a:gd name="connsiteY16" fmla="*/ 776711 h 1214493"/>
              <a:gd name="connsiteX17" fmla="*/ 1126231 w 2030039"/>
              <a:gd name="connsiteY17" fmla="*/ 706101 h 1214493"/>
              <a:gd name="connsiteX18" fmla="*/ 1200371 w 2030039"/>
              <a:gd name="connsiteY18" fmla="*/ 624899 h 1214493"/>
              <a:gd name="connsiteX19" fmla="*/ 1295695 w 2030039"/>
              <a:gd name="connsiteY19" fmla="*/ 600186 h 1214493"/>
              <a:gd name="connsiteX20" fmla="*/ 1295695 w 2030039"/>
              <a:gd name="connsiteY20" fmla="*/ 600186 h 1214493"/>
              <a:gd name="connsiteX21" fmla="*/ 1302756 w 2030039"/>
              <a:gd name="connsiteY21" fmla="*/ 660204 h 1214493"/>
              <a:gd name="connsiteX22" fmla="*/ 1292164 w 2030039"/>
              <a:gd name="connsiteY22" fmla="*/ 688448 h 1214493"/>
              <a:gd name="connsiteX23" fmla="*/ 1242737 w 2030039"/>
              <a:gd name="connsiteY23" fmla="*/ 734345 h 1214493"/>
              <a:gd name="connsiteX24" fmla="*/ 1189780 w 2030039"/>
              <a:gd name="connsiteY24" fmla="*/ 836729 h 1214493"/>
              <a:gd name="connsiteX25" fmla="*/ 1122700 w 2030039"/>
              <a:gd name="connsiteY25" fmla="*/ 921461 h 1214493"/>
              <a:gd name="connsiteX26" fmla="*/ 1076804 w 2030039"/>
              <a:gd name="connsiteY26" fmla="*/ 985010 h 1214493"/>
              <a:gd name="connsiteX27" fmla="*/ 1094456 w 2030039"/>
              <a:gd name="connsiteY27" fmla="*/ 1020315 h 1214493"/>
              <a:gd name="connsiteX28" fmla="*/ 1126231 w 2030039"/>
              <a:gd name="connsiteY28" fmla="*/ 1016785 h 1214493"/>
              <a:gd name="connsiteX29" fmla="*/ 1182719 w 2030039"/>
              <a:gd name="connsiteY29" fmla="*/ 970888 h 1214493"/>
              <a:gd name="connsiteX30" fmla="*/ 1235676 w 2030039"/>
              <a:gd name="connsiteY30" fmla="*/ 924992 h 1214493"/>
              <a:gd name="connsiteX31" fmla="*/ 1352183 w 2030039"/>
              <a:gd name="connsiteY31" fmla="*/ 819077 h 1214493"/>
              <a:gd name="connsiteX32" fmla="*/ 1408671 w 2030039"/>
              <a:gd name="connsiteY32" fmla="*/ 751997 h 1214493"/>
              <a:gd name="connsiteX33" fmla="*/ 1486342 w 2030039"/>
              <a:gd name="connsiteY33" fmla="*/ 631960 h 1214493"/>
              <a:gd name="connsiteX34" fmla="*/ 1564013 w 2030039"/>
              <a:gd name="connsiteY34" fmla="*/ 515453 h 1214493"/>
              <a:gd name="connsiteX35" fmla="*/ 1645214 w 2030039"/>
              <a:gd name="connsiteY35" fmla="*/ 338928 h 1214493"/>
              <a:gd name="connsiteX36" fmla="*/ 1740538 w 2030039"/>
              <a:gd name="connsiteY36" fmla="*/ 197708 h 1214493"/>
              <a:gd name="connsiteX37" fmla="*/ 1818209 w 2030039"/>
              <a:gd name="connsiteY37" fmla="*/ 81202 h 1214493"/>
              <a:gd name="connsiteX38" fmla="*/ 1885288 w 2030039"/>
              <a:gd name="connsiteY38" fmla="*/ 24714 h 1214493"/>
              <a:gd name="connsiteX39" fmla="*/ 2030039 w 2030039"/>
              <a:gd name="connsiteY39" fmla="*/ 0 h 1214493"/>
              <a:gd name="connsiteX40" fmla="*/ 1934715 w 2030039"/>
              <a:gd name="connsiteY40" fmla="*/ 28244 h 1214493"/>
              <a:gd name="connsiteX41" fmla="*/ 1740538 w 2030039"/>
              <a:gd name="connsiteY41" fmla="*/ 247135 h 1214493"/>
              <a:gd name="connsiteX42" fmla="*/ 1573543 w 2030039"/>
              <a:gd name="connsiteY42" fmla="*/ 630103 h 1214493"/>
              <a:gd name="connsiteX43" fmla="*/ 1422793 w 2030039"/>
              <a:gd name="connsiteY43" fmla="*/ 946175 h 1214493"/>
              <a:gd name="connsiteX44" fmla="*/ 1293409 w 2030039"/>
              <a:gd name="connsiteY44" fmla="*/ 1068804 h 1214493"/>
              <a:gd name="connsiteX45" fmla="*/ 1073273 w 2030039"/>
              <a:gd name="connsiteY45" fmla="*/ 1210962 h 1214493"/>
              <a:gd name="connsiteX46" fmla="*/ 993765 w 2030039"/>
              <a:gd name="connsiteY46" fmla="*/ 1210942 h 1214493"/>
              <a:gd name="connsiteX47" fmla="*/ 935583 w 2030039"/>
              <a:gd name="connsiteY47" fmla="*/ 1136822 h 1214493"/>
              <a:gd name="connsiteX48" fmla="*/ 1119170 w 2030039"/>
              <a:gd name="connsiteY48" fmla="*/ 794363 h 1214493"/>
              <a:gd name="connsiteX49" fmla="*/ 1023846 w 2030039"/>
              <a:gd name="connsiteY49" fmla="*/ 836729 h 1214493"/>
              <a:gd name="connsiteX50" fmla="*/ 691979 w 2030039"/>
              <a:gd name="connsiteY50" fmla="*/ 1172127 h 1214493"/>
              <a:gd name="connsiteX51" fmla="*/ 589594 w 2030039"/>
              <a:gd name="connsiteY51" fmla="*/ 1214493 h 1214493"/>
              <a:gd name="connsiteX52" fmla="*/ 505862 w 2030039"/>
              <a:gd name="connsiteY52" fmla="*/ 1068804 h 1214493"/>
              <a:gd name="connsiteX53" fmla="*/ 444885 w 2030039"/>
              <a:gd name="connsiteY53" fmla="*/ 886096 h 1214493"/>
              <a:gd name="connsiteX54" fmla="*/ 395417 w 2030039"/>
              <a:gd name="connsiteY54" fmla="*/ 737875 h 1214493"/>
              <a:gd name="connsiteX55" fmla="*/ 372519 w 2030039"/>
              <a:gd name="connsiteY55" fmla="*/ 596696 h 1214493"/>
              <a:gd name="connsiteX56" fmla="*/ 338929 w 2030039"/>
              <a:gd name="connsiteY56" fmla="*/ 497801 h 1214493"/>
              <a:gd name="connsiteX57" fmla="*/ 240075 w 2030039"/>
              <a:gd name="connsiteY57" fmla="*/ 377764 h 1214493"/>
              <a:gd name="connsiteX58" fmla="*/ 165934 w 2030039"/>
              <a:gd name="connsiteY58" fmla="*/ 356581 h 1214493"/>
              <a:gd name="connsiteX59" fmla="*/ 0 w 2030039"/>
              <a:gd name="connsiteY59" fmla="*/ 476618 h 1214493"/>
              <a:gd name="connsiteX60" fmla="*/ 105915 w 2030039"/>
              <a:gd name="connsiteY60" fmla="*/ 356581 h 1214493"/>
              <a:gd name="connsiteX0" fmla="*/ 105915 w 2030039"/>
              <a:gd name="connsiteY0" fmla="*/ 356581 h 1214493"/>
              <a:gd name="connsiteX1" fmla="*/ 176526 w 2030039"/>
              <a:gd name="connsiteY1" fmla="*/ 328337 h 1214493"/>
              <a:gd name="connsiteX2" fmla="*/ 222422 w 2030039"/>
              <a:gd name="connsiteY2" fmla="*/ 335398 h 1214493"/>
              <a:gd name="connsiteX3" fmla="*/ 264788 w 2030039"/>
              <a:gd name="connsiteY3" fmla="*/ 367172 h 1214493"/>
              <a:gd name="connsiteX4" fmla="*/ 321276 w 2030039"/>
              <a:gd name="connsiteY4" fmla="*/ 398947 h 1214493"/>
              <a:gd name="connsiteX5" fmla="*/ 391886 w 2030039"/>
              <a:gd name="connsiteY5" fmla="*/ 480148 h 1214493"/>
              <a:gd name="connsiteX6" fmla="*/ 437783 w 2030039"/>
              <a:gd name="connsiteY6" fmla="*/ 582533 h 1214493"/>
              <a:gd name="connsiteX7" fmla="*/ 480149 w 2030039"/>
              <a:gd name="connsiteY7" fmla="*/ 727284 h 1214493"/>
              <a:gd name="connsiteX8" fmla="*/ 526045 w 2030039"/>
              <a:gd name="connsiteY8" fmla="*/ 854382 h 1214493"/>
              <a:gd name="connsiteX9" fmla="*/ 571942 w 2030039"/>
              <a:gd name="connsiteY9" fmla="*/ 995602 h 1214493"/>
              <a:gd name="connsiteX10" fmla="*/ 624899 w 2030039"/>
              <a:gd name="connsiteY10" fmla="*/ 1062681 h 1214493"/>
              <a:gd name="connsiteX11" fmla="*/ 670796 w 2030039"/>
              <a:gd name="connsiteY11" fmla="*/ 1087395 h 1214493"/>
              <a:gd name="connsiteX12" fmla="*/ 744936 w 2030039"/>
              <a:gd name="connsiteY12" fmla="*/ 1059151 h 1214493"/>
              <a:gd name="connsiteX13" fmla="*/ 826138 w 2030039"/>
              <a:gd name="connsiteY13" fmla="*/ 992071 h 1214493"/>
              <a:gd name="connsiteX14" fmla="*/ 889687 w 2030039"/>
              <a:gd name="connsiteY14" fmla="*/ 932053 h 1214493"/>
              <a:gd name="connsiteX15" fmla="*/ 974419 w 2030039"/>
              <a:gd name="connsiteY15" fmla="*/ 836729 h 1214493"/>
              <a:gd name="connsiteX16" fmla="*/ 1045029 w 2030039"/>
              <a:gd name="connsiteY16" fmla="*/ 776711 h 1214493"/>
              <a:gd name="connsiteX17" fmla="*/ 1126231 w 2030039"/>
              <a:gd name="connsiteY17" fmla="*/ 706101 h 1214493"/>
              <a:gd name="connsiteX18" fmla="*/ 1200371 w 2030039"/>
              <a:gd name="connsiteY18" fmla="*/ 624899 h 1214493"/>
              <a:gd name="connsiteX19" fmla="*/ 1295695 w 2030039"/>
              <a:gd name="connsiteY19" fmla="*/ 600186 h 1214493"/>
              <a:gd name="connsiteX20" fmla="*/ 1295695 w 2030039"/>
              <a:gd name="connsiteY20" fmla="*/ 600186 h 1214493"/>
              <a:gd name="connsiteX21" fmla="*/ 1302756 w 2030039"/>
              <a:gd name="connsiteY21" fmla="*/ 660204 h 1214493"/>
              <a:gd name="connsiteX22" fmla="*/ 1292164 w 2030039"/>
              <a:gd name="connsiteY22" fmla="*/ 688448 h 1214493"/>
              <a:gd name="connsiteX23" fmla="*/ 1242737 w 2030039"/>
              <a:gd name="connsiteY23" fmla="*/ 734345 h 1214493"/>
              <a:gd name="connsiteX24" fmla="*/ 1189780 w 2030039"/>
              <a:gd name="connsiteY24" fmla="*/ 836729 h 1214493"/>
              <a:gd name="connsiteX25" fmla="*/ 1122700 w 2030039"/>
              <a:gd name="connsiteY25" fmla="*/ 921461 h 1214493"/>
              <a:gd name="connsiteX26" fmla="*/ 1076804 w 2030039"/>
              <a:gd name="connsiteY26" fmla="*/ 985010 h 1214493"/>
              <a:gd name="connsiteX27" fmla="*/ 1094456 w 2030039"/>
              <a:gd name="connsiteY27" fmla="*/ 1020315 h 1214493"/>
              <a:gd name="connsiteX28" fmla="*/ 1126231 w 2030039"/>
              <a:gd name="connsiteY28" fmla="*/ 1016785 h 1214493"/>
              <a:gd name="connsiteX29" fmla="*/ 1182719 w 2030039"/>
              <a:gd name="connsiteY29" fmla="*/ 970888 h 1214493"/>
              <a:gd name="connsiteX30" fmla="*/ 1235676 w 2030039"/>
              <a:gd name="connsiteY30" fmla="*/ 924992 h 1214493"/>
              <a:gd name="connsiteX31" fmla="*/ 1352183 w 2030039"/>
              <a:gd name="connsiteY31" fmla="*/ 819077 h 1214493"/>
              <a:gd name="connsiteX32" fmla="*/ 1408671 w 2030039"/>
              <a:gd name="connsiteY32" fmla="*/ 751997 h 1214493"/>
              <a:gd name="connsiteX33" fmla="*/ 1486342 w 2030039"/>
              <a:gd name="connsiteY33" fmla="*/ 631960 h 1214493"/>
              <a:gd name="connsiteX34" fmla="*/ 1564013 w 2030039"/>
              <a:gd name="connsiteY34" fmla="*/ 515453 h 1214493"/>
              <a:gd name="connsiteX35" fmla="*/ 1645214 w 2030039"/>
              <a:gd name="connsiteY35" fmla="*/ 338928 h 1214493"/>
              <a:gd name="connsiteX36" fmla="*/ 1740538 w 2030039"/>
              <a:gd name="connsiteY36" fmla="*/ 197708 h 1214493"/>
              <a:gd name="connsiteX37" fmla="*/ 1818209 w 2030039"/>
              <a:gd name="connsiteY37" fmla="*/ 81202 h 1214493"/>
              <a:gd name="connsiteX38" fmla="*/ 1885288 w 2030039"/>
              <a:gd name="connsiteY38" fmla="*/ 24714 h 1214493"/>
              <a:gd name="connsiteX39" fmla="*/ 2030039 w 2030039"/>
              <a:gd name="connsiteY39" fmla="*/ 0 h 1214493"/>
              <a:gd name="connsiteX40" fmla="*/ 1934715 w 2030039"/>
              <a:gd name="connsiteY40" fmla="*/ 28244 h 1214493"/>
              <a:gd name="connsiteX41" fmla="*/ 1740538 w 2030039"/>
              <a:gd name="connsiteY41" fmla="*/ 247135 h 1214493"/>
              <a:gd name="connsiteX42" fmla="*/ 1573543 w 2030039"/>
              <a:gd name="connsiteY42" fmla="*/ 630103 h 1214493"/>
              <a:gd name="connsiteX43" fmla="*/ 1422793 w 2030039"/>
              <a:gd name="connsiteY43" fmla="*/ 946175 h 1214493"/>
              <a:gd name="connsiteX44" fmla="*/ 1293409 w 2030039"/>
              <a:gd name="connsiteY44" fmla="*/ 1068804 h 1214493"/>
              <a:gd name="connsiteX45" fmla="*/ 1073273 w 2030039"/>
              <a:gd name="connsiteY45" fmla="*/ 1210962 h 1214493"/>
              <a:gd name="connsiteX46" fmla="*/ 993765 w 2030039"/>
              <a:gd name="connsiteY46" fmla="*/ 1210942 h 1214493"/>
              <a:gd name="connsiteX47" fmla="*/ 928706 w 2030039"/>
              <a:gd name="connsiteY47" fmla="*/ 1190371 h 1214493"/>
              <a:gd name="connsiteX48" fmla="*/ 935583 w 2030039"/>
              <a:gd name="connsiteY48" fmla="*/ 1136822 h 1214493"/>
              <a:gd name="connsiteX49" fmla="*/ 1119170 w 2030039"/>
              <a:gd name="connsiteY49" fmla="*/ 794363 h 1214493"/>
              <a:gd name="connsiteX50" fmla="*/ 1023846 w 2030039"/>
              <a:gd name="connsiteY50" fmla="*/ 836729 h 1214493"/>
              <a:gd name="connsiteX51" fmla="*/ 691979 w 2030039"/>
              <a:gd name="connsiteY51" fmla="*/ 1172127 h 1214493"/>
              <a:gd name="connsiteX52" fmla="*/ 589594 w 2030039"/>
              <a:gd name="connsiteY52" fmla="*/ 1214493 h 1214493"/>
              <a:gd name="connsiteX53" fmla="*/ 505862 w 2030039"/>
              <a:gd name="connsiteY53" fmla="*/ 1068804 h 1214493"/>
              <a:gd name="connsiteX54" fmla="*/ 444885 w 2030039"/>
              <a:gd name="connsiteY54" fmla="*/ 886096 h 1214493"/>
              <a:gd name="connsiteX55" fmla="*/ 395417 w 2030039"/>
              <a:gd name="connsiteY55" fmla="*/ 737875 h 1214493"/>
              <a:gd name="connsiteX56" fmla="*/ 372519 w 2030039"/>
              <a:gd name="connsiteY56" fmla="*/ 596696 h 1214493"/>
              <a:gd name="connsiteX57" fmla="*/ 338929 w 2030039"/>
              <a:gd name="connsiteY57" fmla="*/ 497801 h 1214493"/>
              <a:gd name="connsiteX58" fmla="*/ 240075 w 2030039"/>
              <a:gd name="connsiteY58" fmla="*/ 377764 h 1214493"/>
              <a:gd name="connsiteX59" fmla="*/ 165934 w 2030039"/>
              <a:gd name="connsiteY59" fmla="*/ 356581 h 1214493"/>
              <a:gd name="connsiteX60" fmla="*/ 0 w 2030039"/>
              <a:gd name="connsiteY60" fmla="*/ 476618 h 1214493"/>
              <a:gd name="connsiteX61" fmla="*/ 105915 w 2030039"/>
              <a:gd name="connsiteY61" fmla="*/ 356581 h 1214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030039" h="1214493">
                <a:moveTo>
                  <a:pt x="105915" y="356581"/>
                </a:moveTo>
                <a:lnTo>
                  <a:pt x="176526" y="328337"/>
                </a:lnTo>
                <a:lnTo>
                  <a:pt x="222422" y="335398"/>
                </a:lnTo>
                <a:lnTo>
                  <a:pt x="264788" y="367172"/>
                </a:lnTo>
                <a:lnTo>
                  <a:pt x="321276" y="398947"/>
                </a:lnTo>
                <a:lnTo>
                  <a:pt x="391886" y="480148"/>
                </a:lnTo>
                <a:lnTo>
                  <a:pt x="437783" y="582533"/>
                </a:lnTo>
                <a:lnTo>
                  <a:pt x="480149" y="727284"/>
                </a:lnTo>
                <a:lnTo>
                  <a:pt x="526045" y="854382"/>
                </a:lnTo>
                <a:lnTo>
                  <a:pt x="571942" y="995602"/>
                </a:lnTo>
                <a:lnTo>
                  <a:pt x="624899" y="1062681"/>
                </a:lnTo>
                <a:lnTo>
                  <a:pt x="670796" y="1087395"/>
                </a:lnTo>
                <a:lnTo>
                  <a:pt x="744936" y="1059151"/>
                </a:lnTo>
                <a:lnTo>
                  <a:pt x="826138" y="992071"/>
                </a:lnTo>
                <a:lnTo>
                  <a:pt x="889687" y="932053"/>
                </a:lnTo>
                <a:lnTo>
                  <a:pt x="974419" y="836729"/>
                </a:lnTo>
                <a:lnTo>
                  <a:pt x="1045029" y="776711"/>
                </a:lnTo>
                <a:lnTo>
                  <a:pt x="1126231" y="706101"/>
                </a:lnTo>
                <a:lnTo>
                  <a:pt x="1200371" y="624899"/>
                </a:lnTo>
                <a:lnTo>
                  <a:pt x="1295695" y="600186"/>
                </a:lnTo>
                <a:lnTo>
                  <a:pt x="1295695" y="600186"/>
                </a:lnTo>
                <a:lnTo>
                  <a:pt x="1302756" y="660204"/>
                </a:lnTo>
                <a:lnTo>
                  <a:pt x="1292164" y="688448"/>
                </a:lnTo>
                <a:lnTo>
                  <a:pt x="1242737" y="734345"/>
                </a:lnTo>
                <a:lnTo>
                  <a:pt x="1189780" y="836729"/>
                </a:lnTo>
                <a:lnTo>
                  <a:pt x="1122700" y="921461"/>
                </a:lnTo>
                <a:lnTo>
                  <a:pt x="1076804" y="985010"/>
                </a:lnTo>
                <a:lnTo>
                  <a:pt x="1094456" y="1020315"/>
                </a:lnTo>
                <a:lnTo>
                  <a:pt x="1126231" y="1016785"/>
                </a:lnTo>
                <a:lnTo>
                  <a:pt x="1182719" y="970888"/>
                </a:lnTo>
                <a:lnTo>
                  <a:pt x="1235676" y="924992"/>
                </a:lnTo>
                <a:lnTo>
                  <a:pt x="1352183" y="819077"/>
                </a:lnTo>
                <a:lnTo>
                  <a:pt x="1408671" y="751997"/>
                </a:lnTo>
                <a:lnTo>
                  <a:pt x="1486342" y="631960"/>
                </a:lnTo>
                <a:lnTo>
                  <a:pt x="1564013" y="515453"/>
                </a:lnTo>
                <a:lnTo>
                  <a:pt x="1645214" y="338928"/>
                </a:lnTo>
                <a:lnTo>
                  <a:pt x="1740538" y="197708"/>
                </a:lnTo>
                <a:lnTo>
                  <a:pt x="1818209" y="81202"/>
                </a:lnTo>
                <a:lnTo>
                  <a:pt x="1885288" y="24714"/>
                </a:lnTo>
                <a:lnTo>
                  <a:pt x="2030039" y="0"/>
                </a:lnTo>
                <a:lnTo>
                  <a:pt x="1934715" y="28244"/>
                </a:lnTo>
                <a:lnTo>
                  <a:pt x="1740538" y="247135"/>
                </a:lnTo>
                <a:cubicBezTo>
                  <a:pt x="1681349" y="374791"/>
                  <a:pt x="1632732" y="502447"/>
                  <a:pt x="1573543" y="630103"/>
                </a:cubicBezTo>
                <a:lnTo>
                  <a:pt x="1422793" y="946175"/>
                </a:lnTo>
                <a:cubicBezTo>
                  <a:pt x="1370856" y="988813"/>
                  <a:pt x="1345346" y="1026166"/>
                  <a:pt x="1293409" y="1068804"/>
                </a:cubicBezTo>
                <a:lnTo>
                  <a:pt x="1073273" y="1210962"/>
                </a:lnTo>
                <a:lnTo>
                  <a:pt x="993765" y="1210942"/>
                </a:lnTo>
                <a:cubicBezTo>
                  <a:pt x="980888" y="1195276"/>
                  <a:pt x="941583" y="1206037"/>
                  <a:pt x="928706" y="1190371"/>
                </a:cubicBezTo>
                <a:lnTo>
                  <a:pt x="935583" y="1136822"/>
                </a:lnTo>
                <a:lnTo>
                  <a:pt x="1119170" y="794363"/>
                </a:lnTo>
                <a:lnTo>
                  <a:pt x="1023846" y="836729"/>
                </a:lnTo>
                <a:lnTo>
                  <a:pt x="691979" y="1172127"/>
                </a:lnTo>
                <a:lnTo>
                  <a:pt x="589594" y="1214493"/>
                </a:lnTo>
                <a:cubicBezTo>
                  <a:pt x="572254" y="1165930"/>
                  <a:pt x="523202" y="1117367"/>
                  <a:pt x="505862" y="1068804"/>
                </a:cubicBezTo>
                <a:lnTo>
                  <a:pt x="444885" y="886096"/>
                </a:lnTo>
                <a:lnTo>
                  <a:pt x="395417" y="737875"/>
                </a:lnTo>
                <a:lnTo>
                  <a:pt x="372519" y="596696"/>
                </a:lnTo>
                <a:lnTo>
                  <a:pt x="338929" y="497801"/>
                </a:lnTo>
                <a:lnTo>
                  <a:pt x="240075" y="377764"/>
                </a:lnTo>
                <a:lnTo>
                  <a:pt x="165934" y="356581"/>
                </a:lnTo>
                <a:lnTo>
                  <a:pt x="0" y="476618"/>
                </a:lnTo>
                <a:lnTo>
                  <a:pt x="105915" y="356581"/>
                </a:lnTo>
                <a:close/>
              </a:path>
            </a:pathLst>
          </a:custGeom>
          <a:pattFill prst="dkDnDiag">
            <a:fgClr>
              <a:schemeClr val="tx1"/>
            </a:fgClr>
            <a:bgClr>
              <a:prstClr val="white"/>
            </a:bgClr>
          </a:patt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5"/>
          <p:cNvSpPr/>
          <p:nvPr/>
        </p:nvSpPr>
        <p:spPr>
          <a:xfrm>
            <a:off x="5225143" y="2034961"/>
            <a:ext cx="1484415" cy="35626"/>
          </a:xfrm>
          <a:custGeom>
            <a:avLst/>
            <a:gdLst>
              <a:gd name="connsiteX0" fmla="*/ 0 w 1484415"/>
              <a:gd name="connsiteY0" fmla="*/ 35626 h 35626"/>
              <a:gd name="connsiteX1" fmla="*/ 243444 w 1484415"/>
              <a:gd name="connsiteY1" fmla="*/ 11876 h 35626"/>
              <a:gd name="connsiteX2" fmla="*/ 498763 w 1484415"/>
              <a:gd name="connsiteY2" fmla="*/ 0 h 35626"/>
              <a:gd name="connsiteX3" fmla="*/ 765958 w 1484415"/>
              <a:gd name="connsiteY3" fmla="*/ 5938 h 35626"/>
              <a:gd name="connsiteX4" fmla="*/ 997527 w 1484415"/>
              <a:gd name="connsiteY4" fmla="*/ 23751 h 35626"/>
              <a:gd name="connsiteX5" fmla="*/ 1229096 w 1484415"/>
              <a:gd name="connsiteY5" fmla="*/ 23751 h 35626"/>
              <a:gd name="connsiteX6" fmla="*/ 1413163 w 1484415"/>
              <a:gd name="connsiteY6" fmla="*/ 5938 h 35626"/>
              <a:gd name="connsiteX7" fmla="*/ 1484415 w 1484415"/>
              <a:gd name="connsiteY7" fmla="*/ 0 h 35626"/>
              <a:gd name="connsiteX8" fmla="*/ 1484415 w 1484415"/>
              <a:gd name="connsiteY8" fmla="*/ 0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4415" h="35626">
                <a:moveTo>
                  <a:pt x="0" y="35626"/>
                </a:moveTo>
                <a:lnTo>
                  <a:pt x="243444" y="11876"/>
                </a:lnTo>
                <a:lnTo>
                  <a:pt x="498763" y="0"/>
                </a:lnTo>
                <a:lnTo>
                  <a:pt x="765958" y="5938"/>
                </a:lnTo>
                <a:lnTo>
                  <a:pt x="997527" y="23751"/>
                </a:lnTo>
                <a:lnTo>
                  <a:pt x="1229096" y="23751"/>
                </a:lnTo>
                <a:lnTo>
                  <a:pt x="1413163" y="5938"/>
                </a:lnTo>
                <a:lnTo>
                  <a:pt x="1484415" y="0"/>
                </a:lnTo>
                <a:lnTo>
                  <a:pt x="1484415" y="0"/>
                </a:lnTo>
              </a:path>
            </a:pathLst>
          </a:custGeom>
          <a:noFill/>
          <a:ln w="1905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16"/>
          <p:cNvSpPr/>
          <p:nvPr/>
        </p:nvSpPr>
        <p:spPr>
          <a:xfrm>
            <a:off x="5480463" y="2100276"/>
            <a:ext cx="1163781" cy="53439"/>
          </a:xfrm>
          <a:custGeom>
            <a:avLst/>
            <a:gdLst>
              <a:gd name="connsiteX0" fmla="*/ 0 w 1140031"/>
              <a:gd name="connsiteY0" fmla="*/ 11875 h 53439"/>
              <a:gd name="connsiteX1" fmla="*/ 332509 w 1140031"/>
              <a:gd name="connsiteY1" fmla="*/ 0 h 53439"/>
              <a:gd name="connsiteX2" fmla="*/ 504701 w 1140031"/>
              <a:gd name="connsiteY2" fmla="*/ 17813 h 53439"/>
              <a:gd name="connsiteX3" fmla="*/ 635330 w 1140031"/>
              <a:gd name="connsiteY3" fmla="*/ 53439 h 53439"/>
              <a:gd name="connsiteX4" fmla="*/ 860961 w 1140031"/>
              <a:gd name="connsiteY4" fmla="*/ 41563 h 53439"/>
              <a:gd name="connsiteX5" fmla="*/ 1003465 w 1140031"/>
              <a:gd name="connsiteY5" fmla="*/ 41563 h 53439"/>
              <a:gd name="connsiteX6" fmla="*/ 1140031 w 1140031"/>
              <a:gd name="connsiteY6" fmla="*/ 35626 h 53439"/>
              <a:gd name="connsiteX0" fmla="*/ 0 w 1163781"/>
              <a:gd name="connsiteY0" fmla="*/ 41563 h 53439"/>
              <a:gd name="connsiteX1" fmla="*/ 356259 w 1163781"/>
              <a:gd name="connsiteY1" fmla="*/ 0 h 53439"/>
              <a:gd name="connsiteX2" fmla="*/ 528451 w 1163781"/>
              <a:gd name="connsiteY2" fmla="*/ 17813 h 53439"/>
              <a:gd name="connsiteX3" fmla="*/ 659080 w 1163781"/>
              <a:gd name="connsiteY3" fmla="*/ 53439 h 53439"/>
              <a:gd name="connsiteX4" fmla="*/ 884711 w 1163781"/>
              <a:gd name="connsiteY4" fmla="*/ 41563 h 53439"/>
              <a:gd name="connsiteX5" fmla="*/ 1027215 w 1163781"/>
              <a:gd name="connsiteY5" fmla="*/ 41563 h 53439"/>
              <a:gd name="connsiteX6" fmla="*/ 1163781 w 1163781"/>
              <a:gd name="connsiteY6" fmla="*/ 35626 h 5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3781" h="53439">
                <a:moveTo>
                  <a:pt x="0" y="41563"/>
                </a:moveTo>
                <a:lnTo>
                  <a:pt x="356259" y="0"/>
                </a:lnTo>
                <a:lnTo>
                  <a:pt x="528451" y="17813"/>
                </a:lnTo>
                <a:lnTo>
                  <a:pt x="659080" y="53439"/>
                </a:lnTo>
                <a:lnTo>
                  <a:pt x="884711" y="41563"/>
                </a:lnTo>
                <a:lnTo>
                  <a:pt x="1027215" y="41563"/>
                </a:lnTo>
                <a:lnTo>
                  <a:pt x="1163781" y="35626"/>
                </a:lnTo>
              </a:path>
            </a:pathLst>
          </a:custGeom>
          <a:noFill/>
          <a:ln w="28575" cmpd="sng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Freeform 17"/>
          <p:cNvSpPr/>
          <p:nvPr/>
        </p:nvSpPr>
        <p:spPr>
          <a:xfrm>
            <a:off x="5783283" y="2201216"/>
            <a:ext cx="765959" cy="53439"/>
          </a:xfrm>
          <a:custGeom>
            <a:avLst/>
            <a:gdLst>
              <a:gd name="connsiteX0" fmla="*/ 0 w 765959"/>
              <a:gd name="connsiteY0" fmla="*/ 0 h 53439"/>
              <a:gd name="connsiteX1" fmla="*/ 178130 w 765959"/>
              <a:gd name="connsiteY1" fmla="*/ 41564 h 53439"/>
              <a:gd name="connsiteX2" fmla="*/ 326572 w 765959"/>
              <a:gd name="connsiteY2" fmla="*/ 53439 h 53439"/>
              <a:gd name="connsiteX3" fmla="*/ 534390 w 765959"/>
              <a:gd name="connsiteY3" fmla="*/ 47501 h 53439"/>
              <a:gd name="connsiteX4" fmla="*/ 688769 w 765959"/>
              <a:gd name="connsiteY4" fmla="*/ 47501 h 53439"/>
              <a:gd name="connsiteX5" fmla="*/ 765959 w 765959"/>
              <a:gd name="connsiteY5" fmla="*/ 53439 h 5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5959" h="53439">
                <a:moveTo>
                  <a:pt x="0" y="0"/>
                </a:moveTo>
                <a:lnTo>
                  <a:pt x="178130" y="41564"/>
                </a:lnTo>
                <a:lnTo>
                  <a:pt x="326572" y="53439"/>
                </a:lnTo>
                <a:lnTo>
                  <a:pt x="534390" y="47501"/>
                </a:lnTo>
                <a:lnTo>
                  <a:pt x="688769" y="47501"/>
                </a:lnTo>
                <a:lnTo>
                  <a:pt x="765959" y="53439"/>
                </a:lnTo>
              </a:path>
            </a:pathLst>
          </a:custGeom>
          <a:noFill/>
          <a:ln w="28575" cmpd="sng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Freeform 25"/>
          <p:cNvSpPr/>
          <p:nvPr/>
        </p:nvSpPr>
        <p:spPr>
          <a:xfrm>
            <a:off x="2765379" y="3945152"/>
            <a:ext cx="883521" cy="172342"/>
          </a:xfrm>
          <a:custGeom>
            <a:avLst/>
            <a:gdLst>
              <a:gd name="connsiteX0" fmla="*/ 32142 w 883521"/>
              <a:gd name="connsiteY0" fmla="*/ 9379 h 172342"/>
              <a:gd name="connsiteX1" fmla="*/ 54775 w 883521"/>
              <a:gd name="connsiteY1" fmla="*/ 13906 h 172342"/>
              <a:gd name="connsiteX2" fmla="*/ 68356 w 883521"/>
              <a:gd name="connsiteY2" fmla="*/ 22959 h 172342"/>
              <a:gd name="connsiteX3" fmla="*/ 104570 w 883521"/>
              <a:gd name="connsiteY3" fmla="*/ 32013 h 172342"/>
              <a:gd name="connsiteX4" fmla="*/ 122676 w 883521"/>
              <a:gd name="connsiteY4" fmla="*/ 36540 h 172342"/>
              <a:gd name="connsiteX5" fmla="*/ 154364 w 883521"/>
              <a:gd name="connsiteY5" fmla="*/ 45593 h 172342"/>
              <a:gd name="connsiteX6" fmla="*/ 186051 w 883521"/>
              <a:gd name="connsiteY6" fmla="*/ 50120 h 172342"/>
              <a:gd name="connsiteX7" fmla="*/ 231318 w 883521"/>
              <a:gd name="connsiteY7" fmla="*/ 59173 h 172342"/>
              <a:gd name="connsiteX8" fmla="*/ 258478 w 883521"/>
              <a:gd name="connsiteY8" fmla="*/ 72753 h 172342"/>
              <a:gd name="connsiteX9" fmla="*/ 272059 w 883521"/>
              <a:gd name="connsiteY9" fmla="*/ 81807 h 172342"/>
              <a:gd name="connsiteX10" fmla="*/ 299219 w 883521"/>
              <a:gd name="connsiteY10" fmla="*/ 90860 h 172342"/>
              <a:gd name="connsiteX11" fmla="*/ 339960 w 883521"/>
              <a:gd name="connsiteY11" fmla="*/ 104441 h 172342"/>
              <a:gd name="connsiteX12" fmla="*/ 367120 w 883521"/>
              <a:gd name="connsiteY12" fmla="*/ 113494 h 172342"/>
              <a:gd name="connsiteX13" fmla="*/ 380700 w 883521"/>
              <a:gd name="connsiteY13" fmla="*/ 118021 h 172342"/>
              <a:gd name="connsiteX14" fmla="*/ 453128 w 883521"/>
              <a:gd name="connsiteY14" fmla="*/ 127074 h 172342"/>
              <a:gd name="connsiteX15" fmla="*/ 480288 w 883521"/>
              <a:gd name="connsiteY15" fmla="*/ 136128 h 172342"/>
              <a:gd name="connsiteX16" fmla="*/ 516502 w 883521"/>
              <a:gd name="connsiteY16" fmla="*/ 145181 h 172342"/>
              <a:gd name="connsiteX17" fmla="*/ 616090 w 883521"/>
              <a:gd name="connsiteY17" fmla="*/ 149708 h 172342"/>
              <a:gd name="connsiteX18" fmla="*/ 665884 w 883521"/>
              <a:gd name="connsiteY18" fmla="*/ 145181 h 172342"/>
              <a:gd name="connsiteX19" fmla="*/ 688518 w 883521"/>
              <a:gd name="connsiteY19" fmla="*/ 140654 h 172342"/>
              <a:gd name="connsiteX20" fmla="*/ 846954 w 883521"/>
              <a:gd name="connsiteY20" fmla="*/ 136128 h 172342"/>
              <a:gd name="connsiteX21" fmla="*/ 878641 w 883521"/>
              <a:gd name="connsiteY21" fmla="*/ 131601 h 172342"/>
              <a:gd name="connsiteX22" fmla="*/ 878641 w 883521"/>
              <a:gd name="connsiteY22" fmla="*/ 158761 h 172342"/>
              <a:gd name="connsiteX23" fmla="*/ 865061 w 883521"/>
              <a:gd name="connsiteY23" fmla="*/ 163288 h 172342"/>
              <a:gd name="connsiteX24" fmla="*/ 756419 w 883521"/>
              <a:gd name="connsiteY24" fmla="*/ 154235 h 172342"/>
              <a:gd name="connsiteX25" fmla="*/ 738312 w 883521"/>
              <a:gd name="connsiteY25" fmla="*/ 149708 h 172342"/>
              <a:gd name="connsiteX26" fmla="*/ 530082 w 883521"/>
              <a:gd name="connsiteY26" fmla="*/ 154235 h 172342"/>
              <a:gd name="connsiteX27" fmla="*/ 516502 w 883521"/>
              <a:gd name="connsiteY27" fmla="*/ 158761 h 172342"/>
              <a:gd name="connsiteX28" fmla="*/ 498395 w 883521"/>
              <a:gd name="connsiteY28" fmla="*/ 163288 h 172342"/>
              <a:gd name="connsiteX29" fmla="*/ 471235 w 883521"/>
              <a:gd name="connsiteY29" fmla="*/ 172342 h 172342"/>
              <a:gd name="connsiteX30" fmla="*/ 398807 w 883521"/>
              <a:gd name="connsiteY30" fmla="*/ 163288 h 172342"/>
              <a:gd name="connsiteX31" fmla="*/ 371647 w 883521"/>
              <a:gd name="connsiteY31" fmla="*/ 154235 h 172342"/>
              <a:gd name="connsiteX32" fmla="*/ 358067 w 883521"/>
              <a:gd name="connsiteY32" fmla="*/ 149708 h 172342"/>
              <a:gd name="connsiteX33" fmla="*/ 335433 w 883521"/>
              <a:gd name="connsiteY33" fmla="*/ 131601 h 172342"/>
              <a:gd name="connsiteX34" fmla="*/ 308272 w 883521"/>
              <a:gd name="connsiteY34" fmla="*/ 122548 h 172342"/>
              <a:gd name="connsiteX35" fmla="*/ 294692 w 883521"/>
              <a:gd name="connsiteY35" fmla="*/ 113494 h 172342"/>
              <a:gd name="connsiteX36" fmla="*/ 267532 w 883521"/>
              <a:gd name="connsiteY36" fmla="*/ 108967 h 172342"/>
              <a:gd name="connsiteX37" fmla="*/ 154364 w 883521"/>
              <a:gd name="connsiteY37" fmla="*/ 104441 h 172342"/>
              <a:gd name="connsiteX38" fmla="*/ 127203 w 883521"/>
              <a:gd name="connsiteY38" fmla="*/ 95387 h 172342"/>
              <a:gd name="connsiteX39" fmla="*/ 122676 w 883521"/>
              <a:gd name="connsiteY39" fmla="*/ 81807 h 172342"/>
              <a:gd name="connsiteX40" fmla="*/ 95516 w 883521"/>
              <a:gd name="connsiteY40" fmla="*/ 63700 h 172342"/>
              <a:gd name="connsiteX41" fmla="*/ 77409 w 883521"/>
              <a:gd name="connsiteY41" fmla="*/ 41066 h 172342"/>
              <a:gd name="connsiteX42" fmla="*/ 63829 w 883521"/>
              <a:gd name="connsiteY42" fmla="*/ 32013 h 172342"/>
              <a:gd name="connsiteX43" fmla="*/ 54775 w 883521"/>
              <a:gd name="connsiteY43" fmla="*/ 22959 h 172342"/>
              <a:gd name="connsiteX44" fmla="*/ 27615 w 883521"/>
              <a:gd name="connsiteY44" fmla="*/ 13906 h 172342"/>
              <a:gd name="connsiteX45" fmla="*/ 455 w 883521"/>
              <a:gd name="connsiteY45" fmla="*/ 326 h 172342"/>
              <a:gd name="connsiteX46" fmla="*/ 32142 w 883521"/>
              <a:gd name="connsiteY46" fmla="*/ 9379 h 17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83521" h="172342">
                <a:moveTo>
                  <a:pt x="32142" y="9379"/>
                </a:moveTo>
                <a:cubicBezTo>
                  <a:pt x="41195" y="11642"/>
                  <a:pt x="47571" y="11205"/>
                  <a:pt x="54775" y="13906"/>
                </a:cubicBezTo>
                <a:cubicBezTo>
                  <a:pt x="59869" y="15816"/>
                  <a:pt x="63243" y="21100"/>
                  <a:pt x="68356" y="22959"/>
                </a:cubicBezTo>
                <a:cubicBezTo>
                  <a:pt x="80050" y="27211"/>
                  <a:pt x="92499" y="28995"/>
                  <a:pt x="104570" y="32013"/>
                </a:cubicBezTo>
                <a:cubicBezTo>
                  <a:pt x="110605" y="33522"/>
                  <a:pt x="116774" y="34573"/>
                  <a:pt x="122676" y="36540"/>
                </a:cubicBezTo>
                <a:cubicBezTo>
                  <a:pt x="134307" y="40416"/>
                  <a:pt x="141865" y="43320"/>
                  <a:pt x="154364" y="45593"/>
                </a:cubicBezTo>
                <a:cubicBezTo>
                  <a:pt x="164861" y="47502"/>
                  <a:pt x="175544" y="48266"/>
                  <a:pt x="186051" y="50120"/>
                </a:cubicBezTo>
                <a:cubicBezTo>
                  <a:pt x="201205" y="52794"/>
                  <a:pt x="231318" y="59173"/>
                  <a:pt x="231318" y="59173"/>
                </a:cubicBezTo>
                <a:cubicBezTo>
                  <a:pt x="270233" y="85118"/>
                  <a:pt x="220999" y="54014"/>
                  <a:pt x="258478" y="72753"/>
                </a:cubicBezTo>
                <a:cubicBezTo>
                  <a:pt x="263344" y="75186"/>
                  <a:pt x="267087" y="79597"/>
                  <a:pt x="272059" y="81807"/>
                </a:cubicBezTo>
                <a:cubicBezTo>
                  <a:pt x="280780" y="85683"/>
                  <a:pt x="299219" y="90860"/>
                  <a:pt x="299219" y="90860"/>
                </a:cubicBezTo>
                <a:cubicBezTo>
                  <a:pt x="317458" y="109101"/>
                  <a:pt x="299944" y="95207"/>
                  <a:pt x="339960" y="104441"/>
                </a:cubicBezTo>
                <a:cubicBezTo>
                  <a:pt x="349259" y="106587"/>
                  <a:pt x="358067" y="110476"/>
                  <a:pt x="367120" y="113494"/>
                </a:cubicBezTo>
                <a:cubicBezTo>
                  <a:pt x="371647" y="115003"/>
                  <a:pt x="375958" y="117494"/>
                  <a:pt x="380700" y="118021"/>
                </a:cubicBezTo>
                <a:cubicBezTo>
                  <a:pt x="432045" y="123726"/>
                  <a:pt x="407914" y="120616"/>
                  <a:pt x="453128" y="127074"/>
                </a:cubicBezTo>
                <a:lnTo>
                  <a:pt x="480288" y="136128"/>
                </a:lnTo>
                <a:cubicBezTo>
                  <a:pt x="492934" y="140343"/>
                  <a:pt x="502466" y="144141"/>
                  <a:pt x="516502" y="145181"/>
                </a:cubicBezTo>
                <a:cubicBezTo>
                  <a:pt x="549641" y="147636"/>
                  <a:pt x="582894" y="148199"/>
                  <a:pt x="616090" y="149708"/>
                </a:cubicBezTo>
                <a:cubicBezTo>
                  <a:pt x="632688" y="148199"/>
                  <a:pt x="649346" y="147248"/>
                  <a:pt x="665884" y="145181"/>
                </a:cubicBezTo>
                <a:cubicBezTo>
                  <a:pt x="673519" y="144227"/>
                  <a:pt x="680834" y="141038"/>
                  <a:pt x="688518" y="140654"/>
                </a:cubicBezTo>
                <a:cubicBezTo>
                  <a:pt x="741286" y="138016"/>
                  <a:pt x="794142" y="137637"/>
                  <a:pt x="846954" y="136128"/>
                </a:cubicBezTo>
                <a:cubicBezTo>
                  <a:pt x="857516" y="134619"/>
                  <a:pt x="868290" y="129013"/>
                  <a:pt x="878641" y="131601"/>
                </a:cubicBezTo>
                <a:cubicBezTo>
                  <a:pt x="888299" y="134015"/>
                  <a:pt x="881055" y="156347"/>
                  <a:pt x="878641" y="158761"/>
                </a:cubicBezTo>
                <a:cubicBezTo>
                  <a:pt x="875267" y="162135"/>
                  <a:pt x="869588" y="161779"/>
                  <a:pt x="865061" y="163288"/>
                </a:cubicBezTo>
                <a:cubicBezTo>
                  <a:pt x="821054" y="160699"/>
                  <a:pt x="795440" y="161329"/>
                  <a:pt x="756419" y="154235"/>
                </a:cubicBezTo>
                <a:cubicBezTo>
                  <a:pt x="750298" y="153122"/>
                  <a:pt x="744348" y="151217"/>
                  <a:pt x="738312" y="149708"/>
                </a:cubicBezTo>
                <a:lnTo>
                  <a:pt x="530082" y="154235"/>
                </a:lnTo>
                <a:cubicBezTo>
                  <a:pt x="525315" y="154430"/>
                  <a:pt x="521090" y="157450"/>
                  <a:pt x="516502" y="158761"/>
                </a:cubicBezTo>
                <a:cubicBezTo>
                  <a:pt x="510520" y="160470"/>
                  <a:pt x="504354" y="161500"/>
                  <a:pt x="498395" y="163288"/>
                </a:cubicBezTo>
                <a:cubicBezTo>
                  <a:pt x="489254" y="166030"/>
                  <a:pt x="471235" y="172342"/>
                  <a:pt x="471235" y="172342"/>
                </a:cubicBezTo>
                <a:cubicBezTo>
                  <a:pt x="434791" y="169305"/>
                  <a:pt x="426297" y="171535"/>
                  <a:pt x="398807" y="163288"/>
                </a:cubicBezTo>
                <a:cubicBezTo>
                  <a:pt x="389666" y="160546"/>
                  <a:pt x="380700" y="157253"/>
                  <a:pt x="371647" y="154235"/>
                </a:cubicBezTo>
                <a:lnTo>
                  <a:pt x="358067" y="149708"/>
                </a:lnTo>
                <a:cubicBezTo>
                  <a:pt x="350542" y="142183"/>
                  <a:pt x="345712" y="136169"/>
                  <a:pt x="335433" y="131601"/>
                </a:cubicBezTo>
                <a:cubicBezTo>
                  <a:pt x="326712" y="127725"/>
                  <a:pt x="308272" y="122548"/>
                  <a:pt x="308272" y="122548"/>
                </a:cubicBezTo>
                <a:cubicBezTo>
                  <a:pt x="303745" y="119530"/>
                  <a:pt x="299853" y="115215"/>
                  <a:pt x="294692" y="113494"/>
                </a:cubicBezTo>
                <a:cubicBezTo>
                  <a:pt x="285985" y="110591"/>
                  <a:pt x="276691" y="109558"/>
                  <a:pt x="267532" y="108967"/>
                </a:cubicBezTo>
                <a:cubicBezTo>
                  <a:pt x="229857" y="106536"/>
                  <a:pt x="192087" y="105950"/>
                  <a:pt x="154364" y="104441"/>
                </a:cubicBezTo>
                <a:cubicBezTo>
                  <a:pt x="145310" y="101423"/>
                  <a:pt x="130221" y="104441"/>
                  <a:pt x="127203" y="95387"/>
                </a:cubicBezTo>
                <a:cubicBezTo>
                  <a:pt x="125694" y="90860"/>
                  <a:pt x="126050" y="85181"/>
                  <a:pt x="122676" y="81807"/>
                </a:cubicBezTo>
                <a:cubicBezTo>
                  <a:pt x="114982" y="74113"/>
                  <a:pt x="95516" y="63700"/>
                  <a:pt x="95516" y="63700"/>
                </a:cubicBezTo>
                <a:cubicBezTo>
                  <a:pt x="88794" y="53616"/>
                  <a:pt x="86624" y="48438"/>
                  <a:pt x="77409" y="41066"/>
                </a:cubicBezTo>
                <a:cubicBezTo>
                  <a:pt x="73161" y="37667"/>
                  <a:pt x="68077" y="35412"/>
                  <a:pt x="63829" y="32013"/>
                </a:cubicBezTo>
                <a:cubicBezTo>
                  <a:pt x="60496" y="29347"/>
                  <a:pt x="58593" y="24868"/>
                  <a:pt x="54775" y="22959"/>
                </a:cubicBezTo>
                <a:cubicBezTo>
                  <a:pt x="46239" y="18691"/>
                  <a:pt x="36668" y="16924"/>
                  <a:pt x="27615" y="13906"/>
                </a:cubicBezTo>
                <a:cubicBezTo>
                  <a:pt x="-6517" y="2529"/>
                  <a:pt x="35554" y="17875"/>
                  <a:pt x="455" y="326"/>
                </a:cubicBezTo>
                <a:cubicBezTo>
                  <a:pt x="-3813" y="-1808"/>
                  <a:pt x="23089" y="7116"/>
                  <a:pt x="32142" y="9379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 26"/>
          <p:cNvSpPr/>
          <p:nvPr/>
        </p:nvSpPr>
        <p:spPr>
          <a:xfrm>
            <a:off x="4716744" y="3682183"/>
            <a:ext cx="571449" cy="208974"/>
          </a:xfrm>
          <a:custGeom>
            <a:avLst/>
            <a:gdLst>
              <a:gd name="connsiteX0" fmla="*/ 27272 w 571449"/>
              <a:gd name="connsiteY0" fmla="*/ 76955 h 122222"/>
              <a:gd name="connsiteX1" fmla="*/ 72539 w 571449"/>
              <a:gd name="connsiteY1" fmla="*/ 72428 h 122222"/>
              <a:gd name="connsiteX2" fmla="*/ 99700 w 571449"/>
              <a:gd name="connsiteY2" fmla="*/ 63374 h 122222"/>
              <a:gd name="connsiteX3" fmla="*/ 122333 w 571449"/>
              <a:gd name="connsiteY3" fmla="*/ 36214 h 122222"/>
              <a:gd name="connsiteX4" fmla="*/ 126860 w 571449"/>
              <a:gd name="connsiteY4" fmla="*/ 22634 h 122222"/>
              <a:gd name="connsiteX5" fmla="*/ 158547 w 571449"/>
              <a:gd name="connsiteY5" fmla="*/ 0 h 122222"/>
              <a:gd name="connsiteX6" fmla="*/ 240028 w 571449"/>
              <a:gd name="connsiteY6" fmla="*/ 4527 h 122222"/>
              <a:gd name="connsiteX7" fmla="*/ 280769 w 571449"/>
              <a:gd name="connsiteY7" fmla="*/ 22634 h 122222"/>
              <a:gd name="connsiteX8" fmla="*/ 412044 w 571449"/>
              <a:gd name="connsiteY8" fmla="*/ 27161 h 122222"/>
              <a:gd name="connsiteX9" fmla="*/ 430151 w 571449"/>
              <a:gd name="connsiteY9" fmla="*/ 31687 h 122222"/>
              <a:gd name="connsiteX10" fmla="*/ 461838 w 571449"/>
              <a:gd name="connsiteY10" fmla="*/ 40741 h 122222"/>
              <a:gd name="connsiteX11" fmla="*/ 484472 w 571449"/>
              <a:gd name="connsiteY11" fmla="*/ 45267 h 122222"/>
              <a:gd name="connsiteX12" fmla="*/ 565953 w 571449"/>
              <a:gd name="connsiteY12" fmla="*/ 49794 h 122222"/>
              <a:gd name="connsiteX13" fmla="*/ 570480 w 571449"/>
              <a:gd name="connsiteY13" fmla="*/ 63374 h 122222"/>
              <a:gd name="connsiteX14" fmla="*/ 543319 w 571449"/>
              <a:gd name="connsiteY14" fmla="*/ 72428 h 122222"/>
              <a:gd name="connsiteX15" fmla="*/ 529739 w 571449"/>
              <a:gd name="connsiteY15" fmla="*/ 76955 h 122222"/>
              <a:gd name="connsiteX16" fmla="*/ 516159 w 571449"/>
              <a:gd name="connsiteY16" fmla="*/ 90535 h 122222"/>
              <a:gd name="connsiteX17" fmla="*/ 488999 w 571449"/>
              <a:gd name="connsiteY17" fmla="*/ 99588 h 122222"/>
              <a:gd name="connsiteX18" fmla="*/ 448258 w 571449"/>
              <a:gd name="connsiteY18" fmla="*/ 95062 h 122222"/>
              <a:gd name="connsiteX19" fmla="*/ 430151 w 571449"/>
              <a:gd name="connsiteY19" fmla="*/ 76955 h 122222"/>
              <a:gd name="connsiteX20" fmla="*/ 421098 w 571449"/>
              <a:gd name="connsiteY20" fmla="*/ 67901 h 122222"/>
              <a:gd name="connsiteX21" fmla="*/ 371304 w 571449"/>
              <a:gd name="connsiteY21" fmla="*/ 72428 h 122222"/>
              <a:gd name="connsiteX22" fmla="*/ 344143 w 571449"/>
              <a:gd name="connsiteY22" fmla="*/ 86008 h 122222"/>
              <a:gd name="connsiteX23" fmla="*/ 330563 w 571449"/>
              <a:gd name="connsiteY23" fmla="*/ 90535 h 122222"/>
              <a:gd name="connsiteX24" fmla="*/ 294349 w 571449"/>
              <a:gd name="connsiteY24" fmla="*/ 86008 h 122222"/>
              <a:gd name="connsiteX25" fmla="*/ 267189 w 571449"/>
              <a:gd name="connsiteY25" fmla="*/ 76955 h 122222"/>
              <a:gd name="connsiteX26" fmla="*/ 235502 w 571449"/>
              <a:gd name="connsiteY26" fmla="*/ 67901 h 122222"/>
              <a:gd name="connsiteX27" fmla="*/ 176654 w 571449"/>
              <a:gd name="connsiteY27" fmla="*/ 72428 h 122222"/>
              <a:gd name="connsiteX28" fmla="*/ 154020 w 571449"/>
              <a:gd name="connsiteY28" fmla="*/ 76955 h 122222"/>
              <a:gd name="connsiteX29" fmla="*/ 126860 w 571449"/>
              <a:gd name="connsiteY29" fmla="*/ 95062 h 122222"/>
              <a:gd name="connsiteX30" fmla="*/ 113280 w 571449"/>
              <a:gd name="connsiteY30" fmla="*/ 104115 h 122222"/>
              <a:gd name="connsiteX31" fmla="*/ 86119 w 571449"/>
              <a:gd name="connsiteY31" fmla="*/ 113168 h 122222"/>
              <a:gd name="connsiteX32" fmla="*/ 45379 w 571449"/>
              <a:gd name="connsiteY32" fmla="*/ 122222 h 122222"/>
              <a:gd name="connsiteX33" fmla="*/ 4638 w 571449"/>
              <a:gd name="connsiteY33" fmla="*/ 117695 h 122222"/>
              <a:gd name="connsiteX34" fmla="*/ 4638 w 571449"/>
              <a:gd name="connsiteY34" fmla="*/ 86008 h 122222"/>
              <a:gd name="connsiteX35" fmla="*/ 27272 w 571449"/>
              <a:gd name="connsiteY35" fmla="*/ 76955 h 122222"/>
              <a:gd name="connsiteX0" fmla="*/ 27272 w 571449"/>
              <a:gd name="connsiteY0" fmla="*/ 162967 h 208234"/>
              <a:gd name="connsiteX1" fmla="*/ 72539 w 571449"/>
              <a:gd name="connsiteY1" fmla="*/ 158440 h 208234"/>
              <a:gd name="connsiteX2" fmla="*/ 99700 w 571449"/>
              <a:gd name="connsiteY2" fmla="*/ 149386 h 208234"/>
              <a:gd name="connsiteX3" fmla="*/ 122333 w 571449"/>
              <a:gd name="connsiteY3" fmla="*/ 122226 h 208234"/>
              <a:gd name="connsiteX4" fmla="*/ 126860 w 571449"/>
              <a:gd name="connsiteY4" fmla="*/ 108646 h 208234"/>
              <a:gd name="connsiteX5" fmla="*/ 158547 w 571449"/>
              <a:gd name="connsiteY5" fmla="*/ 86012 h 208234"/>
              <a:gd name="connsiteX6" fmla="*/ 240028 w 571449"/>
              <a:gd name="connsiteY6" fmla="*/ 90539 h 208234"/>
              <a:gd name="connsiteX7" fmla="*/ 280769 w 571449"/>
              <a:gd name="connsiteY7" fmla="*/ 108646 h 208234"/>
              <a:gd name="connsiteX8" fmla="*/ 470892 w 571449"/>
              <a:gd name="connsiteY8" fmla="*/ 4 h 208234"/>
              <a:gd name="connsiteX9" fmla="*/ 412044 w 571449"/>
              <a:gd name="connsiteY9" fmla="*/ 113173 h 208234"/>
              <a:gd name="connsiteX10" fmla="*/ 430151 w 571449"/>
              <a:gd name="connsiteY10" fmla="*/ 117699 h 208234"/>
              <a:gd name="connsiteX11" fmla="*/ 461838 w 571449"/>
              <a:gd name="connsiteY11" fmla="*/ 126753 h 208234"/>
              <a:gd name="connsiteX12" fmla="*/ 484472 w 571449"/>
              <a:gd name="connsiteY12" fmla="*/ 131279 h 208234"/>
              <a:gd name="connsiteX13" fmla="*/ 565953 w 571449"/>
              <a:gd name="connsiteY13" fmla="*/ 135806 h 208234"/>
              <a:gd name="connsiteX14" fmla="*/ 570480 w 571449"/>
              <a:gd name="connsiteY14" fmla="*/ 149386 h 208234"/>
              <a:gd name="connsiteX15" fmla="*/ 543319 w 571449"/>
              <a:gd name="connsiteY15" fmla="*/ 158440 h 208234"/>
              <a:gd name="connsiteX16" fmla="*/ 529739 w 571449"/>
              <a:gd name="connsiteY16" fmla="*/ 162967 h 208234"/>
              <a:gd name="connsiteX17" fmla="*/ 516159 w 571449"/>
              <a:gd name="connsiteY17" fmla="*/ 176547 h 208234"/>
              <a:gd name="connsiteX18" fmla="*/ 488999 w 571449"/>
              <a:gd name="connsiteY18" fmla="*/ 185600 h 208234"/>
              <a:gd name="connsiteX19" fmla="*/ 448258 w 571449"/>
              <a:gd name="connsiteY19" fmla="*/ 181074 h 208234"/>
              <a:gd name="connsiteX20" fmla="*/ 430151 w 571449"/>
              <a:gd name="connsiteY20" fmla="*/ 162967 h 208234"/>
              <a:gd name="connsiteX21" fmla="*/ 421098 w 571449"/>
              <a:gd name="connsiteY21" fmla="*/ 153913 h 208234"/>
              <a:gd name="connsiteX22" fmla="*/ 371304 w 571449"/>
              <a:gd name="connsiteY22" fmla="*/ 158440 h 208234"/>
              <a:gd name="connsiteX23" fmla="*/ 344143 w 571449"/>
              <a:gd name="connsiteY23" fmla="*/ 172020 h 208234"/>
              <a:gd name="connsiteX24" fmla="*/ 330563 w 571449"/>
              <a:gd name="connsiteY24" fmla="*/ 176547 h 208234"/>
              <a:gd name="connsiteX25" fmla="*/ 294349 w 571449"/>
              <a:gd name="connsiteY25" fmla="*/ 172020 h 208234"/>
              <a:gd name="connsiteX26" fmla="*/ 267189 w 571449"/>
              <a:gd name="connsiteY26" fmla="*/ 162967 h 208234"/>
              <a:gd name="connsiteX27" fmla="*/ 235502 w 571449"/>
              <a:gd name="connsiteY27" fmla="*/ 153913 h 208234"/>
              <a:gd name="connsiteX28" fmla="*/ 176654 w 571449"/>
              <a:gd name="connsiteY28" fmla="*/ 158440 h 208234"/>
              <a:gd name="connsiteX29" fmla="*/ 154020 w 571449"/>
              <a:gd name="connsiteY29" fmla="*/ 162967 h 208234"/>
              <a:gd name="connsiteX30" fmla="*/ 126860 w 571449"/>
              <a:gd name="connsiteY30" fmla="*/ 181074 h 208234"/>
              <a:gd name="connsiteX31" fmla="*/ 113280 w 571449"/>
              <a:gd name="connsiteY31" fmla="*/ 190127 h 208234"/>
              <a:gd name="connsiteX32" fmla="*/ 86119 w 571449"/>
              <a:gd name="connsiteY32" fmla="*/ 199180 h 208234"/>
              <a:gd name="connsiteX33" fmla="*/ 45379 w 571449"/>
              <a:gd name="connsiteY33" fmla="*/ 208234 h 208234"/>
              <a:gd name="connsiteX34" fmla="*/ 4638 w 571449"/>
              <a:gd name="connsiteY34" fmla="*/ 203707 h 208234"/>
              <a:gd name="connsiteX35" fmla="*/ 4638 w 571449"/>
              <a:gd name="connsiteY35" fmla="*/ 172020 h 208234"/>
              <a:gd name="connsiteX36" fmla="*/ 27272 w 571449"/>
              <a:gd name="connsiteY36" fmla="*/ 162967 h 208234"/>
              <a:gd name="connsiteX0" fmla="*/ 27272 w 571449"/>
              <a:gd name="connsiteY0" fmla="*/ 163707 h 208974"/>
              <a:gd name="connsiteX1" fmla="*/ 72539 w 571449"/>
              <a:gd name="connsiteY1" fmla="*/ 159180 h 208974"/>
              <a:gd name="connsiteX2" fmla="*/ 99700 w 571449"/>
              <a:gd name="connsiteY2" fmla="*/ 150126 h 208974"/>
              <a:gd name="connsiteX3" fmla="*/ 122333 w 571449"/>
              <a:gd name="connsiteY3" fmla="*/ 122966 h 208974"/>
              <a:gd name="connsiteX4" fmla="*/ 126860 w 571449"/>
              <a:gd name="connsiteY4" fmla="*/ 109386 h 208974"/>
              <a:gd name="connsiteX5" fmla="*/ 158547 w 571449"/>
              <a:gd name="connsiteY5" fmla="*/ 86752 h 208974"/>
              <a:gd name="connsiteX6" fmla="*/ 240028 w 571449"/>
              <a:gd name="connsiteY6" fmla="*/ 91279 h 208974"/>
              <a:gd name="connsiteX7" fmla="*/ 280769 w 571449"/>
              <a:gd name="connsiteY7" fmla="*/ 109386 h 208974"/>
              <a:gd name="connsiteX8" fmla="*/ 470892 w 571449"/>
              <a:gd name="connsiteY8" fmla="*/ 744 h 208974"/>
              <a:gd name="connsiteX9" fmla="*/ 398464 w 571449"/>
              <a:gd name="connsiteY9" fmla="*/ 86752 h 208974"/>
              <a:gd name="connsiteX10" fmla="*/ 412044 w 571449"/>
              <a:gd name="connsiteY10" fmla="*/ 113913 h 208974"/>
              <a:gd name="connsiteX11" fmla="*/ 430151 w 571449"/>
              <a:gd name="connsiteY11" fmla="*/ 118439 h 208974"/>
              <a:gd name="connsiteX12" fmla="*/ 461838 w 571449"/>
              <a:gd name="connsiteY12" fmla="*/ 127493 h 208974"/>
              <a:gd name="connsiteX13" fmla="*/ 484472 w 571449"/>
              <a:gd name="connsiteY13" fmla="*/ 132019 h 208974"/>
              <a:gd name="connsiteX14" fmla="*/ 565953 w 571449"/>
              <a:gd name="connsiteY14" fmla="*/ 136546 h 208974"/>
              <a:gd name="connsiteX15" fmla="*/ 570480 w 571449"/>
              <a:gd name="connsiteY15" fmla="*/ 150126 h 208974"/>
              <a:gd name="connsiteX16" fmla="*/ 543319 w 571449"/>
              <a:gd name="connsiteY16" fmla="*/ 159180 h 208974"/>
              <a:gd name="connsiteX17" fmla="*/ 529739 w 571449"/>
              <a:gd name="connsiteY17" fmla="*/ 163707 h 208974"/>
              <a:gd name="connsiteX18" fmla="*/ 516159 w 571449"/>
              <a:gd name="connsiteY18" fmla="*/ 177287 h 208974"/>
              <a:gd name="connsiteX19" fmla="*/ 488999 w 571449"/>
              <a:gd name="connsiteY19" fmla="*/ 186340 h 208974"/>
              <a:gd name="connsiteX20" fmla="*/ 448258 w 571449"/>
              <a:gd name="connsiteY20" fmla="*/ 181814 h 208974"/>
              <a:gd name="connsiteX21" fmla="*/ 430151 w 571449"/>
              <a:gd name="connsiteY21" fmla="*/ 163707 h 208974"/>
              <a:gd name="connsiteX22" fmla="*/ 421098 w 571449"/>
              <a:gd name="connsiteY22" fmla="*/ 154653 h 208974"/>
              <a:gd name="connsiteX23" fmla="*/ 371304 w 571449"/>
              <a:gd name="connsiteY23" fmla="*/ 159180 h 208974"/>
              <a:gd name="connsiteX24" fmla="*/ 344143 w 571449"/>
              <a:gd name="connsiteY24" fmla="*/ 172760 h 208974"/>
              <a:gd name="connsiteX25" fmla="*/ 330563 w 571449"/>
              <a:gd name="connsiteY25" fmla="*/ 177287 h 208974"/>
              <a:gd name="connsiteX26" fmla="*/ 294349 w 571449"/>
              <a:gd name="connsiteY26" fmla="*/ 172760 h 208974"/>
              <a:gd name="connsiteX27" fmla="*/ 267189 w 571449"/>
              <a:gd name="connsiteY27" fmla="*/ 163707 h 208974"/>
              <a:gd name="connsiteX28" fmla="*/ 235502 w 571449"/>
              <a:gd name="connsiteY28" fmla="*/ 154653 h 208974"/>
              <a:gd name="connsiteX29" fmla="*/ 176654 w 571449"/>
              <a:gd name="connsiteY29" fmla="*/ 159180 h 208974"/>
              <a:gd name="connsiteX30" fmla="*/ 154020 w 571449"/>
              <a:gd name="connsiteY30" fmla="*/ 163707 h 208974"/>
              <a:gd name="connsiteX31" fmla="*/ 126860 w 571449"/>
              <a:gd name="connsiteY31" fmla="*/ 181814 h 208974"/>
              <a:gd name="connsiteX32" fmla="*/ 113280 w 571449"/>
              <a:gd name="connsiteY32" fmla="*/ 190867 h 208974"/>
              <a:gd name="connsiteX33" fmla="*/ 86119 w 571449"/>
              <a:gd name="connsiteY33" fmla="*/ 199920 h 208974"/>
              <a:gd name="connsiteX34" fmla="*/ 45379 w 571449"/>
              <a:gd name="connsiteY34" fmla="*/ 208974 h 208974"/>
              <a:gd name="connsiteX35" fmla="*/ 4638 w 571449"/>
              <a:gd name="connsiteY35" fmla="*/ 204447 h 208974"/>
              <a:gd name="connsiteX36" fmla="*/ 4638 w 571449"/>
              <a:gd name="connsiteY36" fmla="*/ 172760 h 208974"/>
              <a:gd name="connsiteX37" fmla="*/ 27272 w 571449"/>
              <a:gd name="connsiteY37" fmla="*/ 163707 h 208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71449" h="208974">
                <a:moveTo>
                  <a:pt x="27272" y="163707"/>
                </a:moveTo>
                <a:cubicBezTo>
                  <a:pt x="38589" y="161444"/>
                  <a:pt x="57634" y="161975"/>
                  <a:pt x="72539" y="159180"/>
                </a:cubicBezTo>
                <a:cubicBezTo>
                  <a:pt x="81919" y="157421"/>
                  <a:pt x="99700" y="150126"/>
                  <a:pt x="99700" y="150126"/>
                </a:cubicBezTo>
                <a:cubicBezTo>
                  <a:pt x="109712" y="140114"/>
                  <a:pt x="116030" y="135571"/>
                  <a:pt x="122333" y="122966"/>
                </a:cubicBezTo>
                <a:cubicBezTo>
                  <a:pt x="124467" y="118698"/>
                  <a:pt x="124087" y="113269"/>
                  <a:pt x="126860" y="109386"/>
                </a:cubicBezTo>
                <a:cubicBezTo>
                  <a:pt x="140286" y="90590"/>
                  <a:pt x="141372" y="92477"/>
                  <a:pt x="158547" y="86752"/>
                </a:cubicBezTo>
                <a:cubicBezTo>
                  <a:pt x="185707" y="88261"/>
                  <a:pt x="212948" y="88700"/>
                  <a:pt x="240028" y="91279"/>
                </a:cubicBezTo>
                <a:cubicBezTo>
                  <a:pt x="256572" y="92855"/>
                  <a:pt x="242292" y="124475"/>
                  <a:pt x="280769" y="109386"/>
                </a:cubicBezTo>
                <a:cubicBezTo>
                  <a:pt x="319246" y="94297"/>
                  <a:pt x="445241" y="9798"/>
                  <a:pt x="470892" y="744"/>
                </a:cubicBezTo>
                <a:cubicBezTo>
                  <a:pt x="496544" y="-8310"/>
                  <a:pt x="408272" y="67891"/>
                  <a:pt x="398464" y="86752"/>
                </a:cubicBezTo>
                <a:cubicBezTo>
                  <a:pt x="388656" y="105614"/>
                  <a:pt x="412798" y="103351"/>
                  <a:pt x="412044" y="113913"/>
                </a:cubicBezTo>
                <a:cubicBezTo>
                  <a:pt x="418080" y="115422"/>
                  <a:pt x="424169" y="116730"/>
                  <a:pt x="430151" y="118439"/>
                </a:cubicBezTo>
                <a:cubicBezTo>
                  <a:pt x="456620" y="126001"/>
                  <a:pt x="429992" y="120417"/>
                  <a:pt x="461838" y="127493"/>
                </a:cubicBezTo>
                <a:cubicBezTo>
                  <a:pt x="469349" y="129162"/>
                  <a:pt x="476807" y="131353"/>
                  <a:pt x="484472" y="132019"/>
                </a:cubicBezTo>
                <a:cubicBezTo>
                  <a:pt x="511572" y="134375"/>
                  <a:pt x="538793" y="135037"/>
                  <a:pt x="565953" y="136546"/>
                </a:cubicBezTo>
                <a:cubicBezTo>
                  <a:pt x="567462" y="141073"/>
                  <a:pt x="573854" y="146752"/>
                  <a:pt x="570480" y="150126"/>
                </a:cubicBezTo>
                <a:cubicBezTo>
                  <a:pt x="563732" y="156874"/>
                  <a:pt x="552373" y="156162"/>
                  <a:pt x="543319" y="159180"/>
                </a:cubicBezTo>
                <a:lnTo>
                  <a:pt x="529739" y="163707"/>
                </a:lnTo>
                <a:cubicBezTo>
                  <a:pt x="525212" y="168234"/>
                  <a:pt x="521755" y="174178"/>
                  <a:pt x="516159" y="177287"/>
                </a:cubicBezTo>
                <a:cubicBezTo>
                  <a:pt x="507817" y="181921"/>
                  <a:pt x="488999" y="186340"/>
                  <a:pt x="488999" y="186340"/>
                </a:cubicBezTo>
                <a:cubicBezTo>
                  <a:pt x="475419" y="184831"/>
                  <a:pt x="461011" y="186719"/>
                  <a:pt x="448258" y="181814"/>
                </a:cubicBezTo>
                <a:cubicBezTo>
                  <a:pt x="440291" y="178750"/>
                  <a:pt x="436187" y="169743"/>
                  <a:pt x="430151" y="163707"/>
                </a:cubicBezTo>
                <a:lnTo>
                  <a:pt x="421098" y="154653"/>
                </a:lnTo>
                <a:cubicBezTo>
                  <a:pt x="404500" y="156162"/>
                  <a:pt x="387803" y="156823"/>
                  <a:pt x="371304" y="159180"/>
                </a:cubicBezTo>
                <a:cubicBezTo>
                  <a:pt x="355375" y="161456"/>
                  <a:pt x="358487" y="165588"/>
                  <a:pt x="344143" y="172760"/>
                </a:cubicBezTo>
                <a:cubicBezTo>
                  <a:pt x="339875" y="174894"/>
                  <a:pt x="335090" y="175778"/>
                  <a:pt x="330563" y="177287"/>
                </a:cubicBezTo>
                <a:cubicBezTo>
                  <a:pt x="318492" y="175778"/>
                  <a:pt x="306244" y="175309"/>
                  <a:pt x="294349" y="172760"/>
                </a:cubicBezTo>
                <a:cubicBezTo>
                  <a:pt x="285018" y="170760"/>
                  <a:pt x="276242" y="166725"/>
                  <a:pt x="267189" y="163707"/>
                </a:cubicBezTo>
                <a:cubicBezTo>
                  <a:pt x="247704" y="157212"/>
                  <a:pt x="258240" y="160338"/>
                  <a:pt x="235502" y="154653"/>
                </a:cubicBezTo>
                <a:cubicBezTo>
                  <a:pt x="215886" y="156162"/>
                  <a:pt x="196208" y="157007"/>
                  <a:pt x="176654" y="159180"/>
                </a:cubicBezTo>
                <a:cubicBezTo>
                  <a:pt x="169007" y="160030"/>
                  <a:pt x="161024" y="160523"/>
                  <a:pt x="154020" y="163707"/>
                </a:cubicBezTo>
                <a:cubicBezTo>
                  <a:pt x="144114" y="168210"/>
                  <a:pt x="135913" y="175778"/>
                  <a:pt x="126860" y="181814"/>
                </a:cubicBezTo>
                <a:cubicBezTo>
                  <a:pt x="122333" y="184832"/>
                  <a:pt x="118441" y="189147"/>
                  <a:pt x="113280" y="190867"/>
                </a:cubicBezTo>
                <a:cubicBezTo>
                  <a:pt x="104226" y="193885"/>
                  <a:pt x="95377" y="197605"/>
                  <a:pt x="86119" y="199920"/>
                </a:cubicBezTo>
                <a:cubicBezTo>
                  <a:pt x="60548" y="206313"/>
                  <a:pt x="74113" y="203227"/>
                  <a:pt x="45379" y="208974"/>
                </a:cubicBezTo>
                <a:cubicBezTo>
                  <a:pt x="31799" y="207465"/>
                  <a:pt x="17325" y="209522"/>
                  <a:pt x="4638" y="204447"/>
                </a:cubicBezTo>
                <a:cubicBezTo>
                  <a:pt x="-4824" y="200662"/>
                  <a:pt x="2823" y="175029"/>
                  <a:pt x="4638" y="172760"/>
                </a:cubicBezTo>
                <a:cubicBezTo>
                  <a:pt x="9787" y="166324"/>
                  <a:pt x="15955" y="165970"/>
                  <a:pt x="27272" y="163707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 27"/>
          <p:cNvSpPr/>
          <p:nvPr/>
        </p:nvSpPr>
        <p:spPr>
          <a:xfrm>
            <a:off x="4092566" y="3624080"/>
            <a:ext cx="445379" cy="45267"/>
          </a:xfrm>
          <a:custGeom>
            <a:avLst/>
            <a:gdLst>
              <a:gd name="connsiteX0" fmla="*/ 17707 w 445379"/>
              <a:gd name="connsiteY0" fmla="*/ 31687 h 45267"/>
              <a:gd name="connsiteX1" fmla="*/ 81082 w 445379"/>
              <a:gd name="connsiteY1" fmla="*/ 18107 h 45267"/>
              <a:gd name="connsiteX2" fmla="*/ 108242 w 445379"/>
              <a:gd name="connsiteY2" fmla="*/ 9053 h 45267"/>
              <a:gd name="connsiteX3" fmla="*/ 144456 w 445379"/>
              <a:gd name="connsiteY3" fmla="*/ 0 h 45267"/>
              <a:gd name="connsiteX4" fmla="*/ 271204 w 445379"/>
              <a:gd name="connsiteY4" fmla="*/ 4526 h 45267"/>
              <a:gd name="connsiteX5" fmla="*/ 284784 w 445379"/>
              <a:gd name="connsiteY5" fmla="*/ 9053 h 45267"/>
              <a:gd name="connsiteX6" fmla="*/ 339105 w 445379"/>
              <a:gd name="connsiteY6" fmla="*/ 18107 h 45267"/>
              <a:gd name="connsiteX7" fmla="*/ 370792 w 445379"/>
              <a:gd name="connsiteY7" fmla="*/ 27160 h 45267"/>
              <a:gd name="connsiteX8" fmla="*/ 397953 w 445379"/>
              <a:gd name="connsiteY8" fmla="*/ 36214 h 45267"/>
              <a:gd name="connsiteX9" fmla="*/ 411533 w 445379"/>
              <a:gd name="connsiteY9" fmla="*/ 40740 h 45267"/>
              <a:gd name="connsiteX10" fmla="*/ 443220 w 445379"/>
              <a:gd name="connsiteY10" fmla="*/ 45267 h 45267"/>
              <a:gd name="connsiteX11" fmla="*/ 239517 w 445379"/>
              <a:gd name="connsiteY11" fmla="*/ 40740 h 45267"/>
              <a:gd name="connsiteX12" fmla="*/ 108242 w 445379"/>
              <a:gd name="connsiteY12" fmla="*/ 45267 h 45267"/>
              <a:gd name="connsiteX13" fmla="*/ 35814 w 445379"/>
              <a:gd name="connsiteY13" fmla="*/ 40740 h 45267"/>
              <a:gd name="connsiteX14" fmla="*/ 17707 w 445379"/>
              <a:gd name="connsiteY14" fmla="*/ 31687 h 4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79" h="45267">
                <a:moveTo>
                  <a:pt x="17707" y="31687"/>
                </a:moveTo>
                <a:cubicBezTo>
                  <a:pt x="25252" y="27915"/>
                  <a:pt x="58531" y="25625"/>
                  <a:pt x="81082" y="18107"/>
                </a:cubicBezTo>
                <a:cubicBezTo>
                  <a:pt x="90135" y="15089"/>
                  <a:pt x="98984" y="11367"/>
                  <a:pt x="108242" y="9053"/>
                </a:cubicBezTo>
                <a:lnTo>
                  <a:pt x="144456" y="0"/>
                </a:lnTo>
                <a:cubicBezTo>
                  <a:pt x="186705" y="1509"/>
                  <a:pt x="229015" y="1804"/>
                  <a:pt x="271204" y="4526"/>
                </a:cubicBezTo>
                <a:cubicBezTo>
                  <a:pt x="275966" y="4833"/>
                  <a:pt x="280155" y="7896"/>
                  <a:pt x="284784" y="9053"/>
                </a:cubicBezTo>
                <a:cubicBezTo>
                  <a:pt x="302435" y="13466"/>
                  <a:pt x="321220" y="15552"/>
                  <a:pt x="339105" y="18107"/>
                </a:cubicBezTo>
                <a:cubicBezTo>
                  <a:pt x="384792" y="33334"/>
                  <a:pt x="313889" y="10088"/>
                  <a:pt x="370792" y="27160"/>
                </a:cubicBezTo>
                <a:cubicBezTo>
                  <a:pt x="379933" y="29902"/>
                  <a:pt x="388899" y="33196"/>
                  <a:pt x="397953" y="36214"/>
                </a:cubicBezTo>
                <a:cubicBezTo>
                  <a:pt x="402480" y="37723"/>
                  <a:pt x="406810" y="40065"/>
                  <a:pt x="411533" y="40740"/>
                </a:cubicBezTo>
                <a:cubicBezTo>
                  <a:pt x="422095" y="42249"/>
                  <a:pt x="453890" y="45267"/>
                  <a:pt x="443220" y="45267"/>
                </a:cubicBezTo>
                <a:cubicBezTo>
                  <a:pt x="375302" y="45267"/>
                  <a:pt x="307418" y="42249"/>
                  <a:pt x="239517" y="40740"/>
                </a:cubicBezTo>
                <a:cubicBezTo>
                  <a:pt x="195759" y="42249"/>
                  <a:pt x="152026" y="45267"/>
                  <a:pt x="108242" y="45267"/>
                </a:cubicBezTo>
                <a:cubicBezTo>
                  <a:pt x="84052" y="45267"/>
                  <a:pt x="59708" y="44513"/>
                  <a:pt x="35814" y="40740"/>
                </a:cubicBezTo>
                <a:cubicBezTo>
                  <a:pt x="-26824" y="30850"/>
                  <a:pt x="10162" y="35459"/>
                  <a:pt x="17707" y="31687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 28"/>
          <p:cNvSpPr/>
          <p:nvPr/>
        </p:nvSpPr>
        <p:spPr>
          <a:xfrm>
            <a:off x="3168120" y="3678401"/>
            <a:ext cx="426432" cy="167489"/>
          </a:xfrm>
          <a:custGeom>
            <a:avLst/>
            <a:gdLst>
              <a:gd name="connsiteX0" fmla="*/ 593 w 426432"/>
              <a:gd name="connsiteY0" fmla="*/ 108641 h 167489"/>
              <a:gd name="connsiteX1" fmla="*/ 54914 w 426432"/>
              <a:gd name="connsiteY1" fmla="*/ 99588 h 167489"/>
              <a:gd name="connsiteX2" fmla="*/ 86601 w 426432"/>
              <a:gd name="connsiteY2" fmla="*/ 90534 h 167489"/>
              <a:gd name="connsiteX3" fmla="*/ 118288 w 426432"/>
              <a:gd name="connsiteY3" fmla="*/ 63374 h 167489"/>
              <a:gd name="connsiteX4" fmla="*/ 136395 w 426432"/>
              <a:gd name="connsiteY4" fmla="*/ 45267 h 167489"/>
              <a:gd name="connsiteX5" fmla="*/ 145448 w 426432"/>
              <a:gd name="connsiteY5" fmla="*/ 36213 h 167489"/>
              <a:gd name="connsiteX6" fmla="*/ 168082 w 426432"/>
              <a:gd name="connsiteY6" fmla="*/ 18106 h 167489"/>
              <a:gd name="connsiteX7" fmla="*/ 190716 w 426432"/>
              <a:gd name="connsiteY7" fmla="*/ 0 h 167489"/>
              <a:gd name="connsiteX8" fmla="*/ 204296 w 426432"/>
              <a:gd name="connsiteY8" fmla="*/ 49794 h 167489"/>
              <a:gd name="connsiteX9" fmla="*/ 177135 w 426432"/>
              <a:gd name="connsiteY9" fmla="*/ 58847 h 167489"/>
              <a:gd name="connsiteX10" fmla="*/ 163555 w 426432"/>
              <a:gd name="connsiteY10" fmla="*/ 63374 h 167489"/>
              <a:gd name="connsiteX11" fmla="*/ 149975 w 426432"/>
              <a:gd name="connsiteY11" fmla="*/ 76954 h 167489"/>
              <a:gd name="connsiteX12" fmla="*/ 136395 w 426432"/>
              <a:gd name="connsiteY12" fmla="*/ 86007 h 167489"/>
              <a:gd name="connsiteX13" fmla="*/ 127341 w 426432"/>
              <a:gd name="connsiteY13" fmla="*/ 99588 h 167489"/>
              <a:gd name="connsiteX14" fmla="*/ 140922 w 426432"/>
              <a:gd name="connsiteY14" fmla="*/ 104114 h 167489"/>
              <a:gd name="connsiteX15" fmla="*/ 168082 w 426432"/>
              <a:gd name="connsiteY15" fmla="*/ 95061 h 167489"/>
              <a:gd name="connsiteX16" fmla="*/ 195242 w 426432"/>
              <a:gd name="connsiteY16" fmla="*/ 86007 h 167489"/>
              <a:gd name="connsiteX17" fmla="*/ 208823 w 426432"/>
              <a:gd name="connsiteY17" fmla="*/ 81481 h 167489"/>
              <a:gd name="connsiteX18" fmla="*/ 222403 w 426432"/>
              <a:gd name="connsiteY18" fmla="*/ 76954 h 167489"/>
              <a:gd name="connsiteX19" fmla="*/ 272197 w 426432"/>
              <a:gd name="connsiteY19" fmla="*/ 81481 h 167489"/>
              <a:gd name="connsiteX20" fmla="*/ 299357 w 426432"/>
              <a:gd name="connsiteY20" fmla="*/ 95061 h 167489"/>
              <a:gd name="connsiteX21" fmla="*/ 331044 w 426432"/>
              <a:gd name="connsiteY21" fmla="*/ 104114 h 167489"/>
              <a:gd name="connsiteX22" fmla="*/ 407999 w 426432"/>
              <a:gd name="connsiteY22" fmla="*/ 108641 h 167489"/>
              <a:gd name="connsiteX23" fmla="*/ 426106 w 426432"/>
              <a:gd name="connsiteY23" fmla="*/ 126748 h 167489"/>
              <a:gd name="connsiteX24" fmla="*/ 421579 w 426432"/>
              <a:gd name="connsiteY24" fmla="*/ 140328 h 167489"/>
              <a:gd name="connsiteX25" fmla="*/ 394419 w 426432"/>
              <a:gd name="connsiteY25" fmla="*/ 158435 h 167489"/>
              <a:gd name="connsiteX26" fmla="*/ 385365 w 426432"/>
              <a:gd name="connsiteY26" fmla="*/ 167489 h 167489"/>
              <a:gd name="connsiteX27" fmla="*/ 249563 w 426432"/>
              <a:gd name="connsiteY27" fmla="*/ 158435 h 167489"/>
              <a:gd name="connsiteX28" fmla="*/ 213349 w 426432"/>
              <a:gd name="connsiteY28" fmla="*/ 149382 h 167489"/>
              <a:gd name="connsiteX29" fmla="*/ 186189 w 426432"/>
              <a:gd name="connsiteY29" fmla="*/ 140328 h 167489"/>
              <a:gd name="connsiteX30" fmla="*/ 140922 w 426432"/>
              <a:gd name="connsiteY30" fmla="*/ 144855 h 167489"/>
              <a:gd name="connsiteX31" fmla="*/ 91128 w 426432"/>
              <a:gd name="connsiteY31" fmla="*/ 153908 h 167489"/>
              <a:gd name="connsiteX32" fmla="*/ 63967 w 426432"/>
              <a:gd name="connsiteY32" fmla="*/ 149382 h 167489"/>
              <a:gd name="connsiteX33" fmla="*/ 50387 w 426432"/>
              <a:gd name="connsiteY33" fmla="*/ 140328 h 167489"/>
              <a:gd name="connsiteX34" fmla="*/ 36807 w 426432"/>
              <a:gd name="connsiteY34" fmla="*/ 135801 h 167489"/>
              <a:gd name="connsiteX35" fmla="*/ 27753 w 426432"/>
              <a:gd name="connsiteY35" fmla="*/ 126748 h 167489"/>
              <a:gd name="connsiteX36" fmla="*/ 593 w 426432"/>
              <a:gd name="connsiteY36" fmla="*/ 108641 h 16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6432" h="167489">
                <a:moveTo>
                  <a:pt x="593" y="108641"/>
                </a:moveTo>
                <a:cubicBezTo>
                  <a:pt x="5120" y="104114"/>
                  <a:pt x="31096" y="104881"/>
                  <a:pt x="54914" y="99588"/>
                </a:cubicBezTo>
                <a:cubicBezTo>
                  <a:pt x="60136" y="98428"/>
                  <a:pt x="80551" y="93559"/>
                  <a:pt x="86601" y="90534"/>
                </a:cubicBezTo>
                <a:cubicBezTo>
                  <a:pt x="100390" y="83640"/>
                  <a:pt x="107150" y="74512"/>
                  <a:pt x="118288" y="63374"/>
                </a:cubicBezTo>
                <a:lnTo>
                  <a:pt x="136395" y="45267"/>
                </a:lnTo>
                <a:cubicBezTo>
                  <a:pt x="139413" y="42249"/>
                  <a:pt x="141897" y="38580"/>
                  <a:pt x="145448" y="36213"/>
                </a:cubicBezTo>
                <a:cubicBezTo>
                  <a:pt x="187239" y="8356"/>
                  <a:pt x="135839" y="43901"/>
                  <a:pt x="168082" y="18106"/>
                </a:cubicBezTo>
                <a:cubicBezTo>
                  <a:pt x="196646" y="-4746"/>
                  <a:pt x="168846" y="21868"/>
                  <a:pt x="190716" y="0"/>
                </a:cubicBezTo>
                <a:cubicBezTo>
                  <a:pt x="214630" y="5977"/>
                  <a:pt x="231149" y="3761"/>
                  <a:pt x="204296" y="49794"/>
                </a:cubicBezTo>
                <a:cubicBezTo>
                  <a:pt x="199487" y="58037"/>
                  <a:pt x="186189" y="55829"/>
                  <a:pt x="177135" y="58847"/>
                </a:cubicBezTo>
                <a:lnTo>
                  <a:pt x="163555" y="63374"/>
                </a:lnTo>
                <a:cubicBezTo>
                  <a:pt x="159028" y="67901"/>
                  <a:pt x="154893" y="72856"/>
                  <a:pt x="149975" y="76954"/>
                </a:cubicBezTo>
                <a:cubicBezTo>
                  <a:pt x="145796" y="80437"/>
                  <a:pt x="140242" y="82160"/>
                  <a:pt x="136395" y="86007"/>
                </a:cubicBezTo>
                <a:cubicBezTo>
                  <a:pt x="132548" y="89854"/>
                  <a:pt x="130359" y="95061"/>
                  <a:pt x="127341" y="99588"/>
                </a:cubicBezTo>
                <a:cubicBezTo>
                  <a:pt x="131868" y="101097"/>
                  <a:pt x="136179" y="104641"/>
                  <a:pt x="140922" y="104114"/>
                </a:cubicBezTo>
                <a:cubicBezTo>
                  <a:pt x="150407" y="103060"/>
                  <a:pt x="159029" y="98079"/>
                  <a:pt x="168082" y="95061"/>
                </a:cubicBezTo>
                <a:lnTo>
                  <a:pt x="195242" y="86007"/>
                </a:lnTo>
                <a:lnTo>
                  <a:pt x="208823" y="81481"/>
                </a:lnTo>
                <a:lnTo>
                  <a:pt x="222403" y="76954"/>
                </a:lnTo>
                <a:cubicBezTo>
                  <a:pt x="239001" y="78463"/>
                  <a:pt x="255698" y="79124"/>
                  <a:pt x="272197" y="81481"/>
                </a:cubicBezTo>
                <a:cubicBezTo>
                  <a:pt x="288129" y="83757"/>
                  <a:pt x="285010" y="87887"/>
                  <a:pt x="299357" y="95061"/>
                </a:cubicBezTo>
                <a:cubicBezTo>
                  <a:pt x="304152" y="97459"/>
                  <a:pt x="327457" y="103772"/>
                  <a:pt x="331044" y="104114"/>
                </a:cubicBezTo>
                <a:cubicBezTo>
                  <a:pt x="356624" y="106550"/>
                  <a:pt x="382347" y="107132"/>
                  <a:pt x="407999" y="108641"/>
                </a:cubicBezTo>
                <a:cubicBezTo>
                  <a:pt x="414035" y="114677"/>
                  <a:pt x="428805" y="118650"/>
                  <a:pt x="426106" y="126748"/>
                </a:cubicBezTo>
                <a:cubicBezTo>
                  <a:pt x="424597" y="131275"/>
                  <a:pt x="424953" y="136954"/>
                  <a:pt x="421579" y="140328"/>
                </a:cubicBezTo>
                <a:cubicBezTo>
                  <a:pt x="413885" y="148022"/>
                  <a:pt x="402113" y="150741"/>
                  <a:pt x="394419" y="158435"/>
                </a:cubicBezTo>
                <a:lnTo>
                  <a:pt x="385365" y="167489"/>
                </a:lnTo>
                <a:cubicBezTo>
                  <a:pt x="356770" y="166189"/>
                  <a:pt x="288312" y="165700"/>
                  <a:pt x="249563" y="158435"/>
                </a:cubicBezTo>
                <a:cubicBezTo>
                  <a:pt x="237333" y="156142"/>
                  <a:pt x="225153" y="153317"/>
                  <a:pt x="213349" y="149382"/>
                </a:cubicBezTo>
                <a:lnTo>
                  <a:pt x="186189" y="140328"/>
                </a:lnTo>
                <a:cubicBezTo>
                  <a:pt x="171100" y="141837"/>
                  <a:pt x="155969" y="142974"/>
                  <a:pt x="140922" y="144855"/>
                </a:cubicBezTo>
                <a:cubicBezTo>
                  <a:pt x="125486" y="146785"/>
                  <a:pt x="106572" y="150820"/>
                  <a:pt x="91128" y="153908"/>
                </a:cubicBezTo>
                <a:cubicBezTo>
                  <a:pt x="82074" y="152399"/>
                  <a:pt x="72675" y="152284"/>
                  <a:pt x="63967" y="149382"/>
                </a:cubicBezTo>
                <a:cubicBezTo>
                  <a:pt x="58806" y="147662"/>
                  <a:pt x="55253" y="142761"/>
                  <a:pt x="50387" y="140328"/>
                </a:cubicBezTo>
                <a:cubicBezTo>
                  <a:pt x="46119" y="138194"/>
                  <a:pt x="41334" y="137310"/>
                  <a:pt x="36807" y="135801"/>
                </a:cubicBezTo>
                <a:cubicBezTo>
                  <a:pt x="33789" y="132783"/>
                  <a:pt x="31086" y="129414"/>
                  <a:pt x="27753" y="126748"/>
                </a:cubicBezTo>
                <a:cubicBezTo>
                  <a:pt x="18650" y="119466"/>
                  <a:pt x="-3934" y="113168"/>
                  <a:pt x="593" y="108641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 29"/>
          <p:cNvSpPr/>
          <p:nvPr/>
        </p:nvSpPr>
        <p:spPr>
          <a:xfrm>
            <a:off x="5212742" y="3320789"/>
            <a:ext cx="397128" cy="172015"/>
          </a:xfrm>
          <a:custGeom>
            <a:avLst/>
            <a:gdLst>
              <a:gd name="connsiteX0" fmla="*/ 2054 w 397128"/>
              <a:gd name="connsiteY0" fmla="*/ 135802 h 172015"/>
              <a:gd name="connsiteX1" fmla="*/ 29214 w 397128"/>
              <a:gd name="connsiteY1" fmla="*/ 131275 h 172015"/>
              <a:gd name="connsiteX2" fmla="*/ 42795 w 397128"/>
              <a:gd name="connsiteY2" fmla="*/ 126748 h 172015"/>
              <a:gd name="connsiteX3" fmla="*/ 106169 w 397128"/>
              <a:gd name="connsiteY3" fmla="*/ 122221 h 172015"/>
              <a:gd name="connsiteX4" fmla="*/ 128803 w 397128"/>
              <a:gd name="connsiteY4" fmla="*/ 117695 h 172015"/>
              <a:gd name="connsiteX5" fmla="*/ 201230 w 397128"/>
              <a:gd name="connsiteY5" fmla="*/ 108641 h 172015"/>
              <a:gd name="connsiteX6" fmla="*/ 232917 w 397128"/>
              <a:gd name="connsiteY6" fmla="*/ 99588 h 172015"/>
              <a:gd name="connsiteX7" fmla="*/ 255551 w 397128"/>
              <a:gd name="connsiteY7" fmla="*/ 81481 h 172015"/>
              <a:gd name="connsiteX8" fmla="*/ 264605 w 397128"/>
              <a:gd name="connsiteY8" fmla="*/ 72427 h 172015"/>
              <a:gd name="connsiteX9" fmla="*/ 291765 w 397128"/>
              <a:gd name="connsiteY9" fmla="*/ 54320 h 172015"/>
              <a:gd name="connsiteX10" fmla="*/ 305345 w 397128"/>
              <a:gd name="connsiteY10" fmla="*/ 45267 h 172015"/>
              <a:gd name="connsiteX11" fmla="*/ 314399 w 397128"/>
              <a:gd name="connsiteY11" fmla="*/ 36213 h 172015"/>
              <a:gd name="connsiteX12" fmla="*/ 327979 w 397128"/>
              <a:gd name="connsiteY12" fmla="*/ 31687 h 172015"/>
              <a:gd name="connsiteX13" fmla="*/ 337032 w 397128"/>
              <a:gd name="connsiteY13" fmla="*/ 22633 h 172015"/>
              <a:gd name="connsiteX14" fmla="*/ 355139 w 397128"/>
              <a:gd name="connsiteY14" fmla="*/ 18107 h 172015"/>
              <a:gd name="connsiteX15" fmla="*/ 368719 w 397128"/>
              <a:gd name="connsiteY15" fmla="*/ 13580 h 172015"/>
              <a:gd name="connsiteX16" fmla="*/ 377773 w 397128"/>
              <a:gd name="connsiteY16" fmla="*/ 4526 h 172015"/>
              <a:gd name="connsiteX17" fmla="*/ 395880 w 397128"/>
              <a:gd name="connsiteY17" fmla="*/ 0 h 172015"/>
              <a:gd name="connsiteX18" fmla="*/ 373246 w 397128"/>
              <a:gd name="connsiteY18" fmla="*/ 4526 h 172015"/>
              <a:gd name="connsiteX19" fmla="*/ 355139 w 397128"/>
              <a:gd name="connsiteY19" fmla="*/ 22633 h 172015"/>
              <a:gd name="connsiteX20" fmla="*/ 341559 w 397128"/>
              <a:gd name="connsiteY20" fmla="*/ 45267 h 172015"/>
              <a:gd name="connsiteX21" fmla="*/ 318925 w 397128"/>
              <a:gd name="connsiteY21" fmla="*/ 76954 h 172015"/>
              <a:gd name="connsiteX22" fmla="*/ 309872 w 397128"/>
              <a:gd name="connsiteY22" fmla="*/ 90534 h 172015"/>
              <a:gd name="connsiteX23" fmla="*/ 300818 w 397128"/>
              <a:gd name="connsiteY23" fmla="*/ 99588 h 172015"/>
              <a:gd name="connsiteX24" fmla="*/ 341559 w 397128"/>
              <a:gd name="connsiteY24" fmla="*/ 95061 h 172015"/>
              <a:gd name="connsiteX25" fmla="*/ 355139 w 397128"/>
              <a:gd name="connsiteY25" fmla="*/ 90534 h 172015"/>
              <a:gd name="connsiteX26" fmla="*/ 364193 w 397128"/>
              <a:gd name="connsiteY26" fmla="*/ 81481 h 172015"/>
              <a:gd name="connsiteX27" fmla="*/ 355139 w 397128"/>
              <a:gd name="connsiteY27" fmla="*/ 95061 h 172015"/>
              <a:gd name="connsiteX28" fmla="*/ 341559 w 397128"/>
              <a:gd name="connsiteY28" fmla="*/ 104114 h 172015"/>
              <a:gd name="connsiteX29" fmla="*/ 318925 w 397128"/>
              <a:gd name="connsiteY29" fmla="*/ 117695 h 172015"/>
              <a:gd name="connsiteX30" fmla="*/ 305345 w 397128"/>
              <a:gd name="connsiteY30" fmla="*/ 131275 h 172015"/>
              <a:gd name="connsiteX31" fmla="*/ 287238 w 397128"/>
              <a:gd name="connsiteY31" fmla="*/ 135802 h 172015"/>
              <a:gd name="connsiteX32" fmla="*/ 260078 w 397128"/>
              <a:gd name="connsiteY32" fmla="*/ 144855 h 172015"/>
              <a:gd name="connsiteX33" fmla="*/ 232917 w 397128"/>
              <a:gd name="connsiteY33" fmla="*/ 153909 h 172015"/>
              <a:gd name="connsiteX34" fmla="*/ 178597 w 397128"/>
              <a:gd name="connsiteY34" fmla="*/ 162962 h 172015"/>
              <a:gd name="connsiteX35" fmla="*/ 88062 w 397128"/>
              <a:gd name="connsiteY35" fmla="*/ 172015 h 172015"/>
              <a:gd name="connsiteX36" fmla="*/ 2054 w 397128"/>
              <a:gd name="connsiteY36" fmla="*/ 135802 h 172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97128" h="172015">
                <a:moveTo>
                  <a:pt x="2054" y="135802"/>
                </a:moveTo>
                <a:cubicBezTo>
                  <a:pt x="-7754" y="129012"/>
                  <a:pt x="20254" y="133266"/>
                  <a:pt x="29214" y="131275"/>
                </a:cubicBezTo>
                <a:cubicBezTo>
                  <a:pt x="33872" y="130240"/>
                  <a:pt x="38056" y="127306"/>
                  <a:pt x="42795" y="126748"/>
                </a:cubicBezTo>
                <a:cubicBezTo>
                  <a:pt x="63828" y="124273"/>
                  <a:pt x="85044" y="123730"/>
                  <a:pt x="106169" y="122221"/>
                </a:cubicBezTo>
                <a:cubicBezTo>
                  <a:pt x="113714" y="120712"/>
                  <a:pt x="121186" y="118783"/>
                  <a:pt x="128803" y="117695"/>
                </a:cubicBezTo>
                <a:cubicBezTo>
                  <a:pt x="164068" y="112657"/>
                  <a:pt x="168573" y="114579"/>
                  <a:pt x="201230" y="108641"/>
                </a:cubicBezTo>
                <a:cubicBezTo>
                  <a:pt x="213730" y="106368"/>
                  <a:pt x="221285" y="103465"/>
                  <a:pt x="232917" y="99588"/>
                </a:cubicBezTo>
                <a:cubicBezTo>
                  <a:pt x="254779" y="77726"/>
                  <a:pt x="226998" y="104323"/>
                  <a:pt x="255551" y="81481"/>
                </a:cubicBezTo>
                <a:cubicBezTo>
                  <a:pt x="258884" y="78815"/>
                  <a:pt x="261191" y="74988"/>
                  <a:pt x="264605" y="72427"/>
                </a:cubicBezTo>
                <a:cubicBezTo>
                  <a:pt x="273310" y="65898"/>
                  <a:pt x="282712" y="60356"/>
                  <a:pt x="291765" y="54320"/>
                </a:cubicBezTo>
                <a:cubicBezTo>
                  <a:pt x="296292" y="51302"/>
                  <a:pt x="301498" y="49114"/>
                  <a:pt x="305345" y="45267"/>
                </a:cubicBezTo>
                <a:cubicBezTo>
                  <a:pt x="308363" y="42249"/>
                  <a:pt x="310739" y="38409"/>
                  <a:pt x="314399" y="36213"/>
                </a:cubicBezTo>
                <a:cubicBezTo>
                  <a:pt x="318491" y="33758"/>
                  <a:pt x="323452" y="33196"/>
                  <a:pt x="327979" y="31687"/>
                </a:cubicBezTo>
                <a:cubicBezTo>
                  <a:pt x="330997" y="28669"/>
                  <a:pt x="333215" y="24542"/>
                  <a:pt x="337032" y="22633"/>
                </a:cubicBezTo>
                <a:cubicBezTo>
                  <a:pt x="342597" y="19851"/>
                  <a:pt x="349157" y="19816"/>
                  <a:pt x="355139" y="18107"/>
                </a:cubicBezTo>
                <a:cubicBezTo>
                  <a:pt x="359727" y="16796"/>
                  <a:pt x="364192" y="15089"/>
                  <a:pt x="368719" y="13580"/>
                </a:cubicBezTo>
                <a:cubicBezTo>
                  <a:pt x="371737" y="10562"/>
                  <a:pt x="373955" y="6435"/>
                  <a:pt x="377773" y="4526"/>
                </a:cubicBezTo>
                <a:cubicBezTo>
                  <a:pt x="383338" y="1744"/>
                  <a:pt x="402101" y="0"/>
                  <a:pt x="395880" y="0"/>
                </a:cubicBezTo>
                <a:cubicBezTo>
                  <a:pt x="388186" y="0"/>
                  <a:pt x="380791" y="3017"/>
                  <a:pt x="373246" y="4526"/>
                </a:cubicBezTo>
                <a:cubicBezTo>
                  <a:pt x="367210" y="10562"/>
                  <a:pt x="357838" y="14535"/>
                  <a:pt x="355139" y="22633"/>
                </a:cubicBezTo>
                <a:cubicBezTo>
                  <a:pt x="349262" y="40262"/>
                  <a:pt x="353986" y="32839"/>
                  <a:pt x="341559" y="45267"/>
                </a:cubicBezTo>
                <a:cubicBezTo>
                  <a:pt x="330329" y="78955"/>
                  <a:pt x="347568" y="33987"/>
                  <a:pt x="318925" y="76954"/>
                </a:cubicBezTo>
                <a:cubicBezTo>
                  <a:pt x="315907" y="81481"/>
                  <a:pt x="313271" y="86286"/>
                  <a:pt x="309872" y="90534"/>
                </a:cubicBezTo>
                <a:cubicBezTo>
                  <a:pt x="307206" y="93867"/>
                  <a:pt x="296593" y="98984"/>
                  <a:pt x="300818" y="99588"/>
                </a:cubicBezTo>
                <a:cubicBezTo>
                  <a:pt x="314345" y="101520"/>
                  <a:pt x="327979" y="96570"/>
                  <a:pt x="341559" y="95061"/>
                </a:cubicBezTo>
                <a:cubicBezTo>
                  <a:pt x="346086" y="93552"/>
                  <a:pt x="351047" y="92989"/>
                  <a:pt x="355139" y="90534"/>
                </a:cubicBezTo>
                <a:cubicBezTo>
                  <a:pt x="358799" y="88338"/>
                  <a:pt x="364193" y="77213"/>
                  <a:pt x="364193" y="81481"/>
                </a:cubicBezTo>
                <a:cubicBezTo>
                  <a:pt x="364193" y="86921"/>
                  <a:pt x="358986" y="91214"/>
                  <a:pt x="355139" y="95061"/>
                </a:cubicBezTo>
                <a:cubicBezTo>
                  <a:pt x="351292" y="98908"/>
                  <a:pt x="345807" y="100715"/>
                  <a:pt x="341559" y="104114"/>
                </a:cubicBezTo>
                <a:cubicBezTo>
                  <a:pt x="323804" y="118318"/>
                  <a:pt x="342512" y="109833"/>
                  <a:pt x="318925" y="117695"/>
                </a:cubicBezTo>
                <a:cubicBezTo>
                  <a:pt x="314398" y="122222"/>
                  <a:pt x="310903" y="128099"/>
                  <a:pt x="305345" y="131275"/>
                </a:cubicBezTo>
                <a:cubicBezTo>
                  <a:pt x="299943" y="134362"/>
                  <a:pt x="293197" y="134014"/>
                  <a:pt x="287238" y="135802"/>
                </a:cubicBezTo>
                <a:cubicBezTo>
                  <a:pt x="278097" y="138544"/>
                  <a:pt x="269131" y="141837"/>
                  <a:pt x="260078" y="144855"/>
                </a:cubicBezTo>
                <a:lnTo>
                  <a:pt x="232917" y="153909"/>
                </a:lnTo>
                <a:cubicBezTo>
                  <a:pt x="214810" y="156927"/>
                  <a:pt x="196899" y="161554"/>
                  <a:pt x="178597" y="162962"/>
                </a:cubicBezTo>
                <a:cubicBezTo>
                  <a:pt x="109111" y="168307"/>
                  <a:pt x="139225" y="164707"/>
                  <a:pt x="88062" y="172015"/>
                </a:cubicBezTo>
                <a:cubicBezTo>
                  <a:pt x="564" y="166869"/>
                  <a:pt x="11862" y="142592"/>
                  <a:pt x="2054" y="135802"/>
                </a:cubicBezTo>
                <a:close/>
              </a:path>
            </a:pathLst>
          </a:custGeom>
          <a:pattFill prst="dkDnDiag">
            <a:fgClr>
              <a:schemeClr val="tx1"/>
            </a:fgClr>
            <a:bgClr>
              <a:prstClr val="white"/>
            </a:bgClr>
          </a:patt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 30"/>
          <p:cNvSpPr/>
          <p:nvPr/>
        </p:nvSpPr>
        <p:spPr>
          <a:xfrm>
            <a:off x="6177541" y="3497331"/>
            <a:ext cx="463405" cy="49794"/>
          </a:xfrm>
          <a:custGeom>
            <a:avLst/>
            <a:gdLst>
              <a:gd name="connsiteX0" fmla="*/ 1449 w 463405"/>
              <a:gd name="connsiteY0" fmla="*/ 31687 h 49794"/>
              <a:gd name="connsiteX1" fmla="*/ 33136 w 463405"/>
              <a:gd name="connsiteY1" fmla="*/ 27161 h 49794"/>
              <a:gd name="connsiteX2" fmla="*/ 73877 w 463405"/>
              <a:gd name="connsiteY2" fmla="*/ 13580 h 49794"/>
              <a:gd name="connsiteX3" fmla="*/ 132724 w 463405"/>
              <a:gd name="connsiteY3" fmla="*/ 0 h 49794"/>
              <a:gd name="connsiteX4" fmla="*/ 223259 w 463405"/>
              <a:gd name="connsiteY4" fmla="*/ 4527 h 49794"/>
              <a:gd name="connsiteX5" fmla="*/ 295687 w 463405"/>
              <a:gd name="connsiteY5" fmla="*/ 13580 h 49794"/>
              <a:gd name="connsiteX6" fmla="*/ 331901 w 463405"/>
              <a:gd name="connsiteY6" fmla="*/ 18107 h 49794"/>
              <a:gd name="connsiteX7" fmla="*/ 440542 w 463405"/>
              <a:gd name="connsiteY7" fmla="*/ 22634 h 49794"/>
              <a:gd name="connsiteX8" fmla="*/ 463176 w 463405"/>
              <a:gd name="connsiteY8" fmla="*/ 27161 h 49794"/>
              <a:gd name="connsiteX9" fmla="*/ 436015 w 463405"/>
              <a:gd name="connsiteY9" fmla="*/ 36214 h 49794"/>
              <a:gd name="connsiteX10" fmla="*/ 417909 w 463405"/>
              <a:gd name="connsiteY10" fmla="*/ 40741 h 49794"/>
              <a:gd name="connsiteX11" fmla="*/ 340954 w 463405"/>
              <a:gd name="connsiteY11" fmla="*/ 49794 h 49794"/>
              <a:gd name="connsiteX12" fmla="*/ 273053 w 463405"/>
              <a:gd name="connsiteY12" fmla="*/ 45268 h 49794"/>
              <a:gd name="connsiteX13" fmla="*/ 259473 w 463405"/>
              <a:gd name="connsiteY13" fmla="*/ 40741 h 49794"/>
              <a:gd name="connsiteX14" fmla="*/ 236839 w 463405"/>
              <a:gd name="connsiteY14" fmla="*/ 36214 h 49794"/>
              <a:gd name="connsiteX15" fmla="*/ 119144 w 463405"/>
              <a:gd name="connsiteY15" fmla="*/ 40741 h 49794"/>
              <a:gd name="connsiteX16" fmla="*/ 82930 w 463405"/>
              <a:gd name="connsiteY16" fmla="*/ 45268 h 49794"/>
              <a:gd name="connsiteX17" fmla="*/ 1449 w 463405"/>
              <a:gd name="connsiteY17" fmla="*/ 31687 h 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3405" h="49794">
                <a:moveTo>
                  <a:pt x="1449" y="31687"/>
                </a:moveTo>
                <a:cubicBezTo>
                  <a:pt x="-6850" y="28669"/>
                  <a:pt x="22740" y="29560"/>
                  <a:pt x="33136" y="27161"/>
                </a:cubicBezTo>
                <a:cubicBezTo>
                  <a:pt x="92061" y="13563"/>
                  <a:pt x="37625" y="22642"/>
                  <a:pt x="73877" y="13580"/>
                </a:cubicBezTo>
                <a:cubicBezTo>
                  <a:pt x="117555" y="2661"/>
                  <a:pt x="97890" y="6967"/>
                  <a:pt x="132724" y="0"/>
                </a:cubicBezTo>
                <a:cubicBezTo>
                  <a:pt x="162902" y="1509"/>
                  <a:pt x="193147" y="2018"/>
                  <a:pt x="223259" y="4527"/>
                </a:cubicBezTo>
                <a:cubicBezTo>
                  <a:pt x="247505" y="6548"/>
                  <a:pt x="271544" y="10562"/>
                  <a:pt x="295687" y="13580"/>
                </a:cubicBezTo>
                <a:cubicBezTo>
                  <a:pt x="307758" y="15089"/>
                  <a:pt x="319746" y="17601"/>
                  <a:pt x="331901" y="18107"/>
                </a:cubicBezTo>
                <a:lnTo>
                  <a:pt x="440542" y="22634"/>
                </a:lnTo>
                <a:cubicBezTo>
                  <a:pt x="448087" y="24143"/>
                  <a:pt x="465609" y="19862"/>
                  <a:pt x="463176" y="27161"/>
                </a:cubicBezTo>
                <a:cubicBezTo>
                  <a:pt x="460158" y="36215"/>
                  <a:pt x="445273" y="33899"/>
                  <a:pt x="436015" y="36214"/>
                </a:cubicBezTo>
                <a:cubicBezTo>
                  <a:pt x="429980" y="37723"/>
                  <a:pt x="424030" y="39628"/>
                  <a:pt x="417909" y="40741"/>
                </a:cubicBezTo>
                <a:cubicBezTo>
                  <a:pt x="393444" y="45190"/>
                  <a:pt x="365238" y="47366"/>
                  <a:pt x="340954" y="49794"/>
                </a:cubicBezTo>
                <a:cubicBezTo>
                  <a:pt x="318320" y="48285"/>
                  <a:pt x="295598" y="47773"/>
                  <a:pt x="273053" y="45268"/>
                </a:cubicBezTo>
                <a:cubicBezTo>
                  <a:pt x="268311" y="44741"/>
                  <a:pt x="264102" y="41898"/>
                  <a:pt x="259473" y="40741"/>
                </a:cubicBezTo>
                <a:cubicBezTo>
                  <a:pt x="252009" y="38875"/>
                  <a:pt x="244384" y="37723"/>
                  <a:pt x="236839" y="36214"/>
                </a:cubicBezTo>
                <a:cubicBezTo>
                  <a:pt x="197607" y="37723"/>
                  <a:pt x="158337" y="38435"/>
                  <a:pt x="119144" y="40741"/>
                </a:cubicBezTo>
                <a:cubicBezTo>
                  <a:pt x="107000" y="41455"/>
                  <a:pt x="95050" y="44214"/>
                  <a:pt x="82930" y="45268"/>
                </a:cubicBezTo>
                <a:cubicBezTo>
                  <a:pt x="23953" y="50396"/>
                  <a:pt x="9748" y="34705"/>
                  <a:pt x="1449" y="31687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reeform 31"/>
          <p:cNvSpPr/>
          <p:nvPr/>
        </p:nvSpPr>
        <p:spPr>
          <a:xfrm>
            <a:off x="7057176" y="4026959"/>
            <a:ext cx="570369" cy="167489"/>
          </a:xfrm>
          <a:custGeom>
            <a:avLst/>
            <a:gdLst>
              <a:gd name="connsiteX0" fmla="*/ 9054 w 570369"/>
              <a:gd name="connsiteY0" fmla="*/ 86008 h 167489"/>
              <a:gd name="connsiteX1" fmla="*/ 54321 w 570369"/>
              <a:gd name="connsiteY1" fmla="*/ 81481 h 167489"/>
              <a:gd name="connsiteX2" fmla="*/ 81481 w 570369"/>
              <a:gd name="connsiteY2" fmla="*/ 72428 h 167489"/>
              <a:gd name="connsiteX3" fmla="*/ 95062 w 570369"/>
              <a:gd name="connsiteY3" fmla="*/ 63374 h 167489"/>
              <a:gd name="connsiteX4" fmla="*/ 135802 w 570369"/>
              <a:gd name="connsiteY4" fmla="*/ 40741 h 167489"/>
              <a:gd name="connsiteX5" fmla="*/ 172016 w 570369"/>
              <a:gd name="connsiteY5" fmla="*/ 13580 h 167489"/>
              <a:gd name="connsiteX6" fmla="*/ 199176 w 570369"/>
              <a:gd name="connsiteY6" fmla="*/ 4527 h 167489"/>
              <a:gd name="connsiteX7" fmla="*/ 212757 w 570369"/>
              <a:gd name="connsiteY7" fmla="*/ 0 h 167489"/>
              <a:gd name="connsiteX8" fmla="*/ 230864 w 570369"/>
              <a:gd name="connsiteY8" fmla="*/ 4527 h 167489"/>
              <a:gd name="connsiteX9" fmla="*/ 258024 w 570369"/>
              <a:gd name="connsiteY9" fmla="*/ 13580 h 167489"/>
              <a:gd name="connsiteX10" fmla="*/ 271604 w 570369"/>
              <a:gd name="connsiteY10" fmla="*/ 18107 h 167489"/>
              <a:gd name="connsiteX11" fmla="*/ 289711 w 570369"/>
              <a:gd name="connsiteY11" fmla="*/ 22634 h 167489"/>
              <a:gd name="connsiteX12" fmla="*/ 330452 w 570369"/>
              <a:gd name="connsiteY12" fmla="*/ 36214 h 167489"/>
              <a:gd name="connsiteX13" fmla="*/ 344032 w 570369"/>
              <a:gd name="connsiteY13" fmla="*/ 40741 h 167489"/>
              <a:gd name="connsiteX14" fmla="*/ 393826 w 570369"/>
              <a:gd name="connsiteY14" fmla="*/ 49794 h 167489"/>
              <a:gd name="connsiteX15" fmla="*/ 407406 w 570369"/>
              <a:gd name="connsiteY15" fmla="*/ 58847 h 167489"/>
              <a:gd name="connsiteX16" fmla="*/ 439093 w 570369"/>
              <a:gd name="connsiteY16" fmla="*/ 95061 h 167489"/>
              <a:gd name="connsiteX17" fmla="*/ 484361 w 570369"/>
              <a:gd name="connsiteY17" fmla="*/ 104115 h 167489"/>
              <a:gd name="connsiteX18" fmla="*/ 506994 w 570369"/>
              <a:gd name="connsiteY18" fmla="*/ 108642 h 167489"/>
              <a:gd name="connsiteX19" fmla="*/ 534155 w 570369"/>
              <a:gd name="connsiteY19" fmla="*/ 117695 h 167489"/>
              <a:gd name="connsiteX20" fmla="*/ 570369 w 570369"/>
              <a:gd name="connsiteY20" fmla="*/ 126748 h 167489"/>
              <a:gd name="connsiteX21" fmla="*/ 565842 w 570369"/>
              <a:gd name="connsiteY21" fmla="*/ 144855 h 167489"/>
              <a:gd name="connsiteX22" fmla="*/ 556788 w 570369"/>
              <a:gd name="connsiteY22" fmla="*/ 153909 h 167489"/>
              <a:gd name="connsiteX23" fmla="*/ 529628 w 570369"/>
              <a:gd name="connsiteY23" fmla="*/ 167489 h 167489"/>
              <a:gd name="connsiteX24" fmla="*/ 457200 w 570369"/>
              <a:gd name="connsiteY24" fmla="*/ 162962 h 167489"/>
              <a:gd name="connsiteX25" fmla="*/ 430040 w 570369"/>
              <a:gd name="connsiteY25" fmla="*/ 153909 h 167489"/>
              <a:gd name="connsiteX26" fmla="*/ 416460 w 570369"/>
              <a:gd name="connsiteY26" fmla="*/ 149382 h 167489"/>
              <a:gd name="connsiteX27" fmla="*/ 280658 w 570369"/>
              <a:gd name="connsiteY27" fmla="*/ 158436 h 167489"/>
              <a:gd name="connsiteX28" fmla="*/ 253497 w 570369"/>
              <a:gd name="connsiteY28" fmla="*/ 162962 h 167489"/>
              <a:gd name="connsiteX29" fmla="*/ 185596 w 570369"/>
              <a:gd name="connsiteY29" fmla="*/ 149382 h 167489"/>
              <a:gd name="connsiteX30" fmla="*/ 176543 w 570369"/>
              <a:gd name="connsiteY30" fmla="*/ 135802 h 167489"/>
              <a:gd name="connsiteX31" fmla="*/ 172016 w 570369"/>
              <a:gd name="connsiteY31" fmla="*/ 122222 h 167489"/>
              <a:gd name="connsiteX32" fmla="*/ 108642 w 570369"/>
              <a:gd name="connsiteY32" fmla="*/ 135802 h 167489"/>
              <a:gd name="connsiteX33" fmla="*/ 95062 w 570369"/>
              <a:gd name="connsiteY33" fmla="*/ 140329 h 167489"/>
              <a:gd name="connsiteX34" fmla="*/ 49794 w 570369"/>
              <a:gd name="connsiteY34" fmla="*/ 135802 h 167489"/>
              <a:gd name="connsiteX35" fmla="*/ 22634 w 570369"/>
              <a:gd name="connsiteY35" fmla="*/ 113168 h 167489"/>
              <a:gd name="connsiteX36" fmla="*/ 0 w 570369"/>
              <a:gd name="connsiteY36" fmla="*/ 108642 h 167489"/>
              <a:gd name="connsiteX37" fmla="*/ 9054 w 570369"/>
              <a:gd name="connsiteY37" fmla="*/ 86008 h 16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70369" h="167489">
                <a:moveTo>
                  <a:pt x="9054" y="86008"/>
                </a:moveTo>
                <a:cubicBezTo>
                  <a:pt x="18108" y="81481"/>
                  <a:pt x="39416" y="84276"/>
                  <a:pt x="54321" y="81481"/>
                </a:cubicBezTo>
                <a:cubicBezTo>
                  <a:pt x="63701" y="79722"/>
                  <a:pt x="81481" y="72428"/>
                  <a:pt x="81481" y="72428"/>
                </a:cubicBezTo>
                <a:cubicBezTo>
                  <a:pt x="86008" y="69410"/>
                  <a:pt x="90196" y="65807"/>
                  <a:pt x="95062" y="63374"/>
                </a:cubicBezTo>
                <a:cubicBezTo>
                  <a:pt x="117829" y="51990"/>
                  <a:pt x="107259" y="69284"/>
                  <a:pt x="135802" y="40741"/>
                </a:cubicBezTo>
                <a:cubicBezTo>
                  <a:pt x="146526" y="30017"/>
                  <a:pt x="156661" y="18698"/>
                  <a:pt x="172016" y="13580"/>
                </a:cubicBezTo>
                <a:lnTo>
                  <a:pt x="199176" y="4527"/>
                </a:lnTo>
                <a:lnTo>
                  <a:pt x="212757" y="0"/>
                </a:lnTo>
                <a:cubicBezTo>
                  <a:pt x="218793" y="1509"/>
                  <a:pt x="224905" y="2739"/>
                  <a:pt x="230864" y="4527"/>
                </a:cubicBezTo>
                <a:cubicBezTo>
                  <a:pt x="240005" y="7269"/>
                  <a:pt x="248971" y="10562"/>
                  <a:pt x="258024" y="13580"/>
                </a:cubicBezTo>
                <a:cubicBezTo>
                  <a:pt x="262551" y="15089"/>
                  <a:pt x="266975" y="16950"/>
                  <a:pt x="271604" y="18107"/>
                </a:cubicBezTo>
                <a:cubicBezTo>
                  <a:pt x="277640" y="19616"/>
                  <a:pt x="283752" y="20846"/>
                  <a:pt x="289711" y="22634"/>
                </a:cubicBezTo>
                <a:cubicBezTo>
                  <a:pt x="289758" y="22648"/>
                  <a:pt x="323639" y="33943"/>
                  <a:pt x="330452" y="36214"/>
                </a:cubicBezTo>
                <a:cubicBezTo>
                  <a:pt x="334979" y="37723"/>
                  <a:pt x="339353" y="39805"/>
                  <a:pt x="344032" y="40741"/>
                </a:cubicBezTo>
                <a:cubicBezTo>
                  <a:pt x="375666" y="47067"/>
                  <a:pt x="359077" y="44002"/>
                  <a:pt x="393826" y="49794"/>
                </a:cubicBezTo>
                <a:cubicBezTo>
                  <a:pt x="398353" y="52812"/>
                  <a:pt x="403824" y="54753"/>
                  <a:pt x="407406" y="58847"/>
                </a:cubicBezTo>
                <a:cubicBezTo>
                  <a:pt x="428531" y="82990"/>
                  <a:pt x="416459" y="83744"/>
                  <a:pt x="439093" y="95061"/>
                </a:cubicBezTo>
                <a:cubicBezTo>
                  <a:pt x="452108" y="101568"/>
                  <a:pt x="471847" y="102029"/>
                  <a:pt x="484361" y="104115"/>
                </a:cubicBezTo>
                <a:cubicBezTo>
                  <a:pt x="491950" y="105380"/>
                  <a:pt x="499571" y="106618"/>
                  <a:pt x="506994" y="108642"/>
                </a:cubicBezTo>
                <a:cubicBezTo>
                  <a:pt x="516201" y="111153"/>
                  <a:pt x="524897" y="115381"/>
                  <a:pt x="534155" y="117695"/>
                </a:cubicBezTo>
                <a:lnTo>
                  <a:pt x="570369" y="126748"/>
                </a:lnTo>
                <a:cubicBezTo>
                  <a:pt x="568860" y="132784"/>
                  <a:pt x="568624" y="139290"/>
                  <a:pt x="565842" y="144855"/>
                </a:cubicBezTo>
                <a:cubicBezTo>
                  <a:pt x="563933" y="148672"/>
                  <a:pt x="560121" y="151243"/>
                  <a:pt x="556788" y="153909"/>
                </a:cubicBezTo>
                <a:cubicBezTo>
                  <a:pt x="544253" y="163937"/>
                  <a:pt x="543970" y="162708"/>
                  <a:pt x="529628" y="167489"/>
                </a:cubicBezTo>
                <a:cubicBezTo>
                  <a:pt x="505485" y="165980"/>
                  <a:pt x="481168" y="166230"/>
                  <a:pt x="457200" y="162962"/>
                </a:cubicBezTo>
                <a:cubicBezTo>
                  <a:pt x="447744" y="161673"/>
                  <a:pt x="439093" y="156927"/>
                  <a:pt x="430040" y="153909"/>
                </a:cubicBezTo>
                <a:lnTo>
                  <a:pt x="416460" y="149382"/>
                </a:lnTo>
                <a:cubicBezTo>
                  <a:pt x="387178" y="151105"/>
                  <a:pt x="313589" y="154970"/>
                  <a:pt x="280658" y="158436"/>
                </a:cubicBezTo>
                <a:cubicBezTo>
                  <a:pt x="271530" y="159397"/>
                  <a:pt x="262551" y="161453"/>
                  <a:pt x="253497" y="162962"/>
                </a:cubicBezTo>
                <a:cubicBezTo>
                  <a:pt x="212955" y="159844"/>
                  <a:pt x="203667" y="171971"/>
                  <a:pt x="185596" y="149382"/>
                </a:cubicBezTo>
                <a:cubicBezTo>
                  <a:pt x="182197" y="145134"/>
                  <a:pt x="178976" y="140668"/>
                  <a:pt x="176543" y="135802"/>
                </a:cubicBezTo>
                <a:cubicBezTo>
                  <a:pt x="174409" y="131534"/>
                  <a:pt x="173525" y="126749"/>
                  <a:pt x="172016" y="122222"/>
                </a:cubicBezTo>
                <a:cubicBezTo>
                  <a:pt x="126333" y="127931"/>
                  <a:pt x="147343" y="122901"/>
                  <a:pt x="108642" y="135802"/>
                </a:cubicBezTo>
                <a:lnTo>
                  <a:pt x="95062" y="140329"/>
                </a:lnTo>
                <a:cubicBezTo>
                  <a:pt x="79973" y="138820"/>
                  <a:pt x="64570" y="139212"/>
                  <a:pt x="49794" y="135802"/>
                </a:cubicBezTo>
                <a:cubicBezTo>
                  <a:pt x="33994" y="132156"/>
                  <a:pt x="36405" y="120053"/>
                  <a:pt x="22634" y="113168"/>
                </a:cubicBezTo>
                <a:cubicBezTo>
                  <a:pt x="15752" y="109727"/>
                  <a:pt x="7545" y="110151"/>
                  <a:pt x="0" y="108642"/>
                </a:cubicBezTo>
                <a:cubicBezTo>
                  <a:pt x="5345" y="87262"/>
                  <a:pt x="0" y="90535"/>
                  <a:pt x="9054" y="86008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/>
          <p:cNvSpPr/>
          <p:nvPr/>
        </p:nvSpPr>
        <p:spPr>
          <a:xfrm>
            <a:off x="5828401" y="3904737"/>
            <a:ext cx="395856" cy="63374"/>
          </a:xfrm>
          <a:custGeom>
            <a:avLst/>
            <a:gdLst>
              <a:gd name="connsiteX0" fmla="*/ 2031 w 395856"/>
              <a:gd name="connsiteY0" fmla="*/ 31687 h 63374"/>
              <a:gd name="connsiteX1" fmla="*/ 24664 w 395856"/>
              <a:gd name="connsiteY1" fmla="*/ 18107 h 63374"/>
              <a:gd name="connsiteX2" fmla="*/ 69932 w 395856"/>
              <a:gd name="connsiteY2" fmla="*/ 4527 h 63374"/>
              <a:gd name="connsiteX3" fmla="*/ 83512 w 395856"/>
              <a:gd name="connsiteY3" fmla="*/ 0 h 63374"/>
              <a:gd name="connsiteX4" fmla="*/ 237421 w 395856"/>
              <a:gd name="connsiteY4" fmla="*/ 4527 h 63374"/>
              <a:gd name="connsiteX5" fmla="*/ 278161 w 395856"/>
              <a:gd name="connsiteY5" fmla="*/ 27161 h 63374"/>
              <a:gd name="connsiteX6" fmla="*/ 305322 w 395856"/>
              <a:gd name="connsiteY6" fmla="*/ 36214 h 63374"/>
              <a:gd name="connsiteX7" fmla="*/ 341536 w 395856"/>
              <a:gd name="connsiteY7" fmla="*/ 45267 h 63374"/>
              <a:gd name="connsiteX8" fmla="*/ 395856 w 395856"/>
              <a:gd name="connsiteY8" fmla="*/ 49794 h 63374"/>
              <a:gd name="connsiteX9" fmla="*/ 386803 w 395856"/>
              <a:gd name="connsiteY9" fmla="*/ 58848 h 63374"/>
              <a:gd name="connsiteX10" fmla="*/ 373223 w 395856"/>
              <a:gd name="connsiteY10" fmla="*/ 63374 h 63374"/>
              <a:gd name="connsiteX11" fmla="*/ 296268 w 395856"/>
              <a:gd name="connsiteY11" fmla="*/ 58848 h 63374"/>
              <a:gd name="connsiteX12" fmla="*/ 241948 w 395856"/>
              <a:gd name="connsiteY12" fmla="*/ 45267 h 63374"/>
              <a:gd name="connsiteX13" fmla="*/ 228367 w 395856"/>
              <a:gd name="connsiteY13" fmla="*/ 36214 h 63374"/>
              <a:gd name="connsiteX14" fmla="*/ 178573 w 395856"/>
              <a:gd name="connsiteY14" fmla="*/ 27161 h 63374"/>
              <a:gd name="connsiteX15" fmla="*/ 110672 w 395856"/>
              <a:gd name="connsiteY15" fmla="*/ 31687 h 63374"/>
              <a:gd name="connsiteX16" fmla="*/ 78985 w 395856"/>
              <a:gd name="connsiteY16" fmla="*/ 36214 h 63374"/>
              <a:gd name="connsiteX17" fmla="*/ 2031 w 395856"/>
              <a:gd name="connsiteY17" fmla="*/ 31687 h 6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856" h="63374">
                <a:moveTo>
                  <a:pt x="2031" y="31687"/>
                </a:moveTo>
                <a:cubicBezTo>
                  <a:pt x="-7023" y="28669"/>
                  <a:pt x="16654" y="21748"/>
                  <a:pt x="24664" y="18107"/>
                </a:cubicBezTo>
                <a:cubicBezTo>
                  <a:pt x="42865" y="9834"/>
                  <a:pt x="52255" y="9578"/>
                  <a:pt x="69932" y="4527"/>
                </a:cubicBezTo>
                <a:cubicBezTo>
                  <a:pt x="74520" y="3216"/>
                  <a:pt x="78985" y="1509"/>
                  <a:pt x="83512" y="0"/>
                </a:cubicBezTo>
                <a:cubicBezTo>
                  <a:pt x="134815" y="1509"/>
                  <a:pt x="186171" y="1757"/>
                  <a:pt x="237421" y="4527"/>
                </a:cubicBezTo>
                <a:cubicBezTo>
                  <a:pt x="253714" y="5408"/>
                  <a:pt x="264383" y="22569"/>
                  <a:pt x="278161" y="27161"/>
                </a:cubicBezTo>
                <a:lnTo>
                  <a:pt x="305322" y="36214"/>
                </a:lnTo>
                <a:cubicBezTo>
                  <a:pt x="319739" y="41020"/>
                  <a:pt x="324643" y="43280"/>
                  <a:pt x="341536" y="45267"/>
                </a:cubicBezTo>
                <a:cubicBezTo>
                  <a:pt x="359581" y="47390"/>
                  <a:pt x="377749" y="48285"/>
                  <a:pt x="395856" y="49794"/>
                </a:cubicBezTo>
                <a:cubicBezTo>
                  <a:pt x="392838" y="52812"/>
                  <a:pt x="390463" y="56652"/>
                  <a:pt x="386803" y="58848"/>
                </a:cubicBezTo>
                <a:cubicBezTo>
                  <a:pt x="382712" y="61303"/>
                  <a:pt x="377994" y="63374"/>
                  <a:pt x="373223" y="63374"/>
                </a:cubicBezTo>
                <a:cubicBezTo>
                  <a:pt x="347527" y="63374"/>
                  <a:pt x="321920" y="60357"/>
                  <a:pt x="296268" y="58848"/>
                </a:cubicBezTo>
                <a:cubicBezTo>
                  <a:pt x="282689" y="56585"/>
                  <a:pt x="253907" y="53239"/>
                  <a:pt x="241948" y="45267"/>
                </a:cubicBezTo>
                <a:cubicBezTo>
                  <a:pt x="237421" y="42249"/>
                  <a:pt x="233368" y="38357"/>
                  <a:pt x="228367" y="36214"/>
                </a:cubicBezTo>
                <a:cubicBezTo>
                  <a:pt x="217692" y="31639"/>
                  <a:pt x="185922" y="28211"/>
                  <a:pt x="178573" y="27161"/>
                </a:cubicBezTo>
                <a:cubicBezTo>
                  <a:pt x="155939" y="28670"/>
                  <a:pt x="133263" y="29633"/>
                  <a:pt x="110672" y="31687"/>
                </a:cubicBezTo>
                <a:cubicBezTo>
                  <a:pt x="100046" y="32653"/>
                  <a:pt x="89655" y="36214"/>
                  <a:pt x="78985" y="36214"/>
                </a:cubicBezTo>
                <a:cubicBezTo>
                  <a:pt x="54795" y="36214"/>
                  <a:pt x="11085" y="34705"/>
                  <a:pt x="2031" y="31687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Freeform 33"/>
          <p:cNvSpPr/>
          <p:nvPr/>
        </p:nvSpPr>
        <p:spPr>
          <a:xfrm>
            <a:off x="4769988" y="4179954"/>
            <a:ext cx="598733" cy="95975"/>
          </a:xfrm>
          <a:custGeom>
            <a:avLst/>
            <a:gdLst>
              <a:gd name="connsiteX0" fmla="*/ 96250 w 598733"/>
              <a:gd name="connsiteY0" fmla="*/ 37128 h 95975"/>
              <a:gd name="connsiteX1" fmla="*/ 118883 w 598733"/>
              <a:gd name="connsiteY1" fmla="*/ 28074 h 95975"/>
              <a:gd name="connsiteX2" fmla="*/ 155097 w 598733"/>
              <a:gd name="connsiteY2" fmla="*/ 19021 h 95975"/>
              <a:gd name="connsiteX3" fmla="*/ 218471 w 598733"/>
              <a:gd name="connsiteY3" fmla="*/ 23547 h 95975"/>
              <a:gd name="connsiteX4" fmla="*/ 245632 w 598733"/>
              <a:gd name="connsiteY4" fmla="*/ 37128 h 95975"/>
              <a:gd name="connsiteX5" fmla="*/ 268265 w 598733"/>
              <a:gd name="connsiteY5" fmla="*/ 46181 h 95975"/>
              <a:gd name="connsiteX6" fmla="*/ 299953 w 598733"/>
              <a:gd name="connsiteY6" fmla="*/ 59761 h 95975"/>
              <a:gd name="connsiteX7" fmla="*/ 313533 w 598733"/>
              <a:gd name="connsiteY7" fmla="*/ 68815 h 95975"/>
              <a:gd name="connsiteX8" fmla="*/ 363327 w 598733"/>
              <a:gd name="connsiteY8" fmla="*/ 82395 h 95975"/>
              <a:gd name="connsiteX9" fmla="*/ 435755 w 598733"/>
              <a:gd name="connsiteY9" fmla="*/ 77868 h 95975"/>
              <a:gd name="connsiteX10" fmla="*/ 481022 w 598733"/>
              <a:gd name="connsiteY10" fmla="*/ 73342 h 95975"/>
              <a:gd name="connsiteX11" fmla="*/ 594190 w 598733"/>
              <a:gd name="connsiteY11" fmla="*/ 77868 h 95975"/>
              <a:gd name="connsiteX12" fmla="*/ 585137 w 598733"/>
              <a:gd name="connsiteY12" fmla="*/ 95975 h 95975"/>
              <a:gd name="connsiteX13" fmla="*/ 309006 w 598733"/>
              <a:gd name="connsiteY13" fmla="*/ 91448 h 95975"/>
              <a:gd name="connsiteX14" fmla="*/ 259212 w 598733"/>
              <a:gd name="connsiteY14" fmla="*/ 86922 h 95975"/>
              <a:gd name="connsiteX15" fmla="*/ 118883 w 598733"/>
              <a:gd name="connsiteY15" fmla="*/ 82395 h 95975"/>
              <a:gd name="connsiteX16" fmla="*/ 105303 w 598733"/>
              <a:gd name="connsiteY16" fmla="*/ 73342 h 95975"/>
              <a:gd name="connsiteX17" fmla="*/ 78143 w 598733"/>
              <a:gd name="connsiteY17" fmla="*/ 46181 h 95975"/>
              <a:gd name="connsiteX18" fmla="*/ 69089 w 598733"/>
              <a:gd name="connsiteY18" fmla="*/ 37128 h 95975"/>
              <a:gd name="connsiteX19" fmla="*/ 41929 w 598733"/>
              <a:gd name="connsiteY19" fmla="*/ 19021 h 95975"/>
              <a:gd name="connsiteX20" fmla="*/ 28349 w 598733"/>
              <a:gd name="connsiteY20" fmla="*/ 9967 h 95975"/>
              <a:gd name="connsiteX21" fmla="*/ 60036 w 598733"/>
              <a:gd name="connsiteY21" fmla="*/ 5441 h 95975"/>
              <a:gd name="connsiteX22" fmla="*/ 73616 w 598733"/>
              <a:gd name="connsiteY22" fmla="*/ 14494 h 95975"/>
              <a:gd name="connsiteX23" fmla="*/ 82669 w 598733"/>
              <a:gd name="connsiteY23" fmla="*/ 28074 h 95975"/>
              <a:gd name="connsiteX24" fmla="*/ 96250 w 598733"/>
              <a:gd name="connsiteY24" fmla="*/ 37128 h 95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98733" h="95975">
                <a:moveTo>
                  <a:pt x="96250" y="37128"/>
                </a:moveTo>
                <a:cubicBezTo>
                  <a:pt x="103794" y="34110"/>
                  <a:pt x="111117" y="30464"/>
                  <a:pt x="118883" y="28074"/>
                </a:cubicBezTo>
                <a:cubicBezTo>
                  <a:pt x="130776" y="24415"/>
                  <a:pt x="155097" y="19021"/>
                  <a:pt x="155097" y="19021"/>
                </a:cubicBezTo>
                <a:cubicBezTo>
                  <a:pt x="176222" y="20530"/>
                  <a:pt x="197438" y="21073"/>
                  <a:pt x="218471" y="23547"/>
                </a:cubicBezTo>
                <a:cubicBezTo>
                  <a:pt x="233352" y="25298"/>
                  <a:pt x="232484" y="30554"/>
                  <a:pt x="245632" y="37128"/>
                </a:cubicBezTo>
                <a:cubicBezTo>
                  <a:pt x="252900" y="40762"/>
                  <a:pt x="260840" y="42881"/>
                  <a:pt x="268265" y="46181"/>
                </a:cubicBezTo>
                <a:cubicBezTo>
                  <a:pt x="301823" y="61096"/>
                  <a:pt x="272062" y="50466"/>
                  <a:pt x="299953" y="59761"/>
                </a:cubicBezTo>
                <a:cubicBezTo>
                  <a:pt x="304480" y="62779"/>
                  <a:pt x="308561" y="66605"/>
                  <a:pt x="313533" y="68815"/>
                </a:cubicBezTo>
                <a:cubicBezTo>
                  <a:pt x="332326" y="77168"/>
                  <a:pt x="343966" y="78523"/>
                  <a:pt x="363327" y="82395"/>
                </a:cubicBezTo>
                <a:lnTo>
                  <a:pt x="435755" y="77868"/>
                </a:lnTo>
                <a:cubicBezTo>
                  <a:pt x="450875" y="76705"/>
                  <a:pt x="465858" y="73342"/>
                  <a:pt x="481022" y="73342"/>
                </a:cubicBezTo>
                <a:cubicBezTo>
                  <a:pt x="518775" y="73342"/>
                  <a:pt x="556467" y="76359"/>
                  <a:pt x="594190" y="77868"/>
                </a:cubicBezTo>
                <a:cubicBezTo>
                  <a:pt x="598214" y="89939"/>
                  <a:pt x="605256" y="95975"/>
                  <a:pt x="585137" y="95975"/>
                </a:cubicBezTo>
                <a:cubicBezTo>
                  <a:pt x="493081" y="95975"/>
                  <a:pt x="401050" y="92957"/>
                  <a:pt x="309006" y="91448"/>
                </a:cubicBezTo>
                <a:cubicBezTo>
                  <a:pt x="292408" y="89939"/>
                  <a:pt x="275860" y="87715"/>
                  <a:pt x="259212" y="86922"/>
                </a:cubicBezTo>
                <a:cubicBezTo>
                  <a:pt x="212464" y="84696"/>
                  <a:pt x="165503" y="86508"/>
                  <a:pt x="118883" y="82395"/>
                </a:cubicBezTo>
                <a:cubicBezTo>
                  <a:pt x="113464" y="81917"/>
                  <a:pt x="109434" y="76882"/>
                  <a:pt x="105303" y="73342"/>
                </a:cubicBezTo>
                <a:cubicBezTo>
                  <a:pt x="105280" y="73322"/>
                  <a:pt x="82681" y="50719"/>
                  <a:pt x="78143" y="46181"/>
                </a:cubicBezTo>
                <a:cubicBezTo>
                  <a:pt x="75125" y="43163"/>
                  <a:pt x="72640" y="39495"/>
                  <a:pt x="69089" y="37128"/>
                </a:cubicBezTo>
                <a:lnTo>
                  <a:pt x="41929" y="19021"/>
                </a:lnTo>
                <a:cubicBezTo>
                  <a:pt x="37402" y="16003"/>
                  <a:pt x="33510" y="11687"/>
                  <a:pt x="28349" y="9967"/>
                </a:cubicBezTo>
                <a:cubicBezTo>
                  <a:pt x="-17476" y="-5307"/>
                  <a:pt x="-8327" y="182"/>
                  <a:pt x="60036" y="5441"/>
                </a:cubicBezTo>
                <a:cubicBezTo>
                  <a:pt x="64563" y="8459"/>
                  <a:pt x="69769" y="10647"/>
                  <a:pt x="73616" y="14494"/>
                </a:cubicBezTo>
                <a:cubicBezTo>
                  <a:pt x="77463" y="18341"/>
                  <a:pt x="79270" y="23826"/>
                  <a:pt x="82669" y="28074"/>
                </a:cubicBezTo>
                <a:lnTo>
                  <a:pt x="96250" y="37128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 34"/>
          <p:cNvSpPr/>
          <p:nvPr/>
        </p:nvSpPr>
        <p:spPr>
          <a:xfrm>
            <a:off x="7516907" y="3556179"/>
            <a:ext cx="545204" cy="181865"/>
          </a:xfrm>
          <a:custGeom>
            <a:avLst/>
            <a:gdLst>
              <a:gd name="connsiteX0" fmla="*/ 1996 w 545204"/>
              <a:gd name="connsiteY0" fmla="*/ 172016 h 181865"/>
              <a:gd name="connsiteX1" fmla="*/ 51790 w 545204"/>
              <a:gd name="connsiteY1" fmla="*/ 158435 h 181865"/>
              <a:gd name="connsiteX2" fmla="*/ 78950 w 545204"/>
              <a:gd name="connsiteY2" fmla="*/ 144855 h 181865"/>
              <a:gd name="connsiteX3" fmla="*/ 92531 w 545204"/>
              <a:gd name="connsiteY3" fmla="*/ 135802 h 181865"/>
              <a:gd name="connsiteX4" fmla="*/ 119691 w 545204"/>
              <a:gd name="connsiteY4" fmla="*/ 122222 h 181865"/>
              <a:gd name="connsiteX5" fmla="*/ 142325 w 545204"/>
              <a:gd name="connsiteY5" fmla="*/ 99588 h 181865"/>
              <a:gd name="connsiteX6" fmla="*/ 169485 w 545204"/>
              <a:gd name="connsiteY6" fmla="*/ 72427 h 181865"/>
              <a:gd name="connsiteX7" fmla="*/ 178539 w 545204"/>
              <a:gd name="connsiteY7" fmla="*/ 63374 h 181865"/>
              <a:gd name="connsiteX8" fmla="*/ 205699 w 545204"/>
              <a:gd name="connsiteY8" fmla="*/ 45267 h 181865"/>
              <a:gd name="connsiteX9" fmla="*/ 232859 w 545204"/>
              <a:gd name="connsiteY9" fmla="*/ 36214 h 181865"/>
              <a:gd name="connsiteX10" fmla="*/ 246440 w 545204"/>
              <a:gd name="connsiteY10" fmla="*/ 27160 h 181865"/>
              <a:gd name="connsiteX11" fmla="*/ 273600 w 545204"/>
              <a:gd name="connsiteY11" fmla="*/ 18107 h 181865"/>
              <a:gd name="connsiteX12" fmla="*/ 300760 w 545204"/>
              <a:gd name="connsiteY12" fmla="*/ 9053 h 181865"/>
              <a:gd name="connsiteX13" fmla="*/ 314341 w 545204"/>
              <a:gd name="connsiteY13" fmla="*/ 4526 h 181865"/>
              <a:gd name="connsiteX14" fmla="*/ 327921 w 545204"/>
              <a:gd name="connsiteY14" fmla="*/ 0 h 181865"/>
              <a:gd name="connsiteX15" fmla="*/ 436562 w 545204"/>
              <a:gd name="connsiteY15" fmla="*/ 4526 h 181865"/>
              <a:gd name="connsiteX16" fmla="*/ 486356 w 545204"/>
              <a:gd name="connsiteY16" fmla="*/ 13580 h 181865"/>
              <a:gd name="connsiteX17" fmla="*/ 545204 w 545204"/>
              <a:gd name="connsiteY17" fmla="*/ 22633 h 181865"/>
              <a:gd name="connsiteX18" fmla="*/ 450143 w 545204"/>
              <a:gd name="connsiteY18" fmla="*/ 27160 h 181865"/>
              <a:gd name="connsiteX19" fmla="*/ 409402 w 545204"/>
              <a:gd name="connsiteY19" fmla="*/ 31687 h 181865"/>
              <a:gd name="connsiteX20" fmla="*/ 305287 w 545204"/>
              <a:gd name="connsiteY20" fmla="*/ 36214 h 181865"/>
              <a:gd name="connsiteX21" fmla="*/ 291707 w 545204"/>
              <a:gd name="connsiteY21" fmla="*/ 40740 h 181865"/>
              <a:gd name="connsiteX22" fmla="*/ 273600 w 545204"/>
              <a:gd name="connsiteY22" fmla="*/ 45267 h 181865"/>
              <a:gd name="connsiteX23" fmla="*/ 260020 w 545204"/>
              <a:gd name="connsiteY23" fmla="*/ 54321 h 181865"/>
              <a:gd name="connsiteX24" fmla="*/ 246440 w 545204"/>
              <a:gd name="connsiteY24" fmla="*/ 58847 h 181865"/>
              <a:gd name="connsiteX25" fmla="*/ 214752 w 545204"/>
              <a:gd name="connsiteY25" fmla="*/ 90534 h 181865"/>
              <a:gd name="connsiteX26" fmla="*/ 205699 w 545204"/>
              <a:gd name="connsiteY26" fmla="*/ 99588 h 181865"/>
              <a:gd name="connsiteX27" fmla="*/ 187592 w 545204"/>
              <a:gd name="connsiteY27" fmla="*/ 122222 h 181865"/>
              <a:gd name="connsiteX28" fmla="*/ 174012 w 545204"/>
              <a:gd name="connsiteY28" fmla="*/ 131275 h 181865"/>
              <a:gd name="connsiteX29" fmla="*/ 155905 w 545204"/>
              <a:gd name="connsiteY29" fmla="*/ 153909 h 181865"/>
              <a:gd name="connsiteX30" fmla="*/ 128744 w 545204"/>
              <a:gd name="connsiteY30" fmla="*/ 172016 h 181865"/>
              <a:gd name="connsiteX31" fmla="*/ 1996 w 545204"/>
              <a:gd name="connsiteY31" fmla="*/ 172016 h 181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45204" h="181865">
                <a:moveTo>
                  <a:pt x="1996" y="172016"/>
                </a:moveTo>
                <a:cubicBezTo>
                  <a:pt x="-10830" y="169752"/>
                  <a:pt x="41943" y="165000"/>
                  <a:pt x="51790" y="158435"/>
                </a:cubicBezTo>
                <a:cubicBezTo>
                  <a:pt x="90703" y="132494"/>
                  <a:pt x="41472" y="163593"/>
                  <a:pt x="78950" y="144855"/>
                </a:cubicBezTo>
                <a:cubicBezTo>
                  <a:pt x="83816" y="142422"/>
                  <a:pt x="87665" y="138235"/>
                  <a:pt x="92531" y="135802"/>
                </a:cubicBezTo>
                <a:cubicBezTo>
                  <a:pt x="130009" y="117064"/>
                  <a:pt x="80778" y="148163"/>
                  <a:pt x="119691" y="122222"/>
                </a:cubicBezTo>
                <a:cubicBezTo>
                  <a:pt x="137126" y="96066"/>
                  <a:pt x="118852" y="119707"/>
                  <a:pt x="142325" y="99588"/>
                </a:cubicBezTo>
                <a:cubicBezTo>
                  <a:pt x="142348" y="99568"/>
                  <a:pt x="164947" y="76965"/>
                  <a:pt x="169485" y="72427"/>
                </a:cubicBezTo>
                <a:cubicBezTo>
                  <a:pt x="172503" y="69409"/>
                  <a:pt x="174988" y="65741"/>
                  <a:pt x="178539" y="63374"/>
                </a:cubicBezTo>
                <a:cubicBezTo>
                  <a:pt x="187592" y="57338"/>
                  <a:pt x="195377" y="48708"/>
                  <a:pt x="205699" y="45267"/>
                </a:cubicBezTo>
                <a:lnTo>
                  <a:pt x="232859" y="36214"/>
                </a:lnTo>
                <a:cubicBezTo>
                  <a:pt x="237386" y="33196"/>
                  <a:pt x="241468" y="29370"/>
                  <a:pt x="246440" y="27160"/>
                </a:cubicBezTo>
                <a:cubicBezTo>
                  <a:pt x="255161" y="23284"/>
                  <a:pt x="264547" y="21125"/>
                  <a:pt x="273600" y="18107"/>
                </a:cubicBezTo>
                <a:lnTo>
                  <a:pt x="300760" y="9053"/>
                </a:lnTo>
                <a:lnTo>
                  <a:pt x="314341" y="4526"/>
                </a:lnTo>
                <a:lnTo>
                  <a:pt x="327921" y="0"/>
                </a:lnTo>
                <a:cubicBezTo>
                  <a:pt x="364135" y="1509"/>
                  <a:pt x="400392" y="2193"/>
                  <a:pt x="436562" y="4526"/>
                </a:cubicBezTo>
                <a:cubicBezTo>
                  <a:pt x="464203" y="6309"/>
                  <a:pt x="463849" y="8578"/>
                  <a:pt x="486356" y="13580"/>
                </a:cubicBezTo>
                <a:cubicBezTo>
                  <a:pt x="513021" y="19506"/>
                  <a:pt x="513843" y="18714"/>
                  <a:pt x="545204" y="22633"/>
                </a:cubicBezTo>
                <a:lnTo>
                  <a:pt x="450143" y="27160"/>
                </a:lnTo>
                <a:cubicBezTo>
                  <a:pt x="436509" y="28069"/>
                  <a:pt x="423039" y="30835"/>
                  <a:pt x="409402" y="31687"/>
                </a:cubicBezTo>
                <a:cubicBezTo>
                  <a:pt x="374732" y="33854"/>
                  <a:pt x="339992" y="34705"/>
                  <a:pt x="305287" y="36214"/>
                </a:cubicBezTo>
                <a:cubicBezTo>
                  <a:pt x="300760" y="37723"/>
                  <a:pt x="296295" y="39429"/>
                  <a:pt x="291707" y="40740"/>
                </a:cubicBezTo>
                <a:cubicBezTo>
                  <a:pt x="285725" y="42449"/>
                  <a:pt x="279318" y="42816"/>
                  <a:pt x="273600" y="45267"/>
                </a:cubicBezTo>
                <a:cubicBezTo>
                  <a:pt x="268599" y="47410"/>
                  <a:pt x="264886" y="51888"/>
                  <a:pt x="260020" y="54321"/>
                </a:cubicBezTo>
                <a:cubicBezTo>
                  <a:pt x="255752" y="56455"/>
                  <a:pt x="250967" y="57338"/>
                  <a:pt x="246440" y="58847"/>
                </a:cubicBezTo>
                <a:lnTo>
                  <a:pt x="214752" y="90534"/>
                </a:lnTo>
                <a:cubicBezTo>
                  <a:pt x="211734" y="93552"/>
                  <a:pt x="208067" y="96037"/>
                  <a:pt x="205699" y="99588"/>
                </a:cubicBezTo>
                <a:cubicBezTo>
                  <a:pt x="198979" y="109668"/>
                  <a:pt x="196804" y="114852"/>
                  <a:pt x="187592" y="122222"/>
                </a:cubicBezTo>
                <a:cubicBezTo>
                  <a:pt x="183344" y="125621"/>
                  <a:pt x="178539" y="128257"/>
                  <a:pt x="174012" y="131275"/>
                </a:cubicBezTo>
                <a:cubicBezTo>
                  <a:pt x="168075" y="140180"/>
                  <a:pt x="164502" y="147461"/>
                  <a:pt x="155905" y="153909"/>
                </a:cubicBezTo>
                <a:cubicBezTo>
                  <a:pt x="147200" y="160438"/>
                  <a:pt x="139067" y="168575"/>
                  <a:pt x="128744" y="172016"/>
                </a:cubicBezTo>
                <a:cubicBezTo>
                  <a:pt x="65797" y="192998"/>
                  <a:pt x="14822" y="174280"/>
                  <a:pt x="1996" y="172016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 35"/>
          <p:cNvSpPr/>
          <p:nvPr/>
        </p:nvSpPr>
        <p:spPr>
          <a:xfrm>
            <a:off x="6883446" y="3237891"/>
            <a:ext cx="516047" cy="444292"/>
          </a:xfrm>
          <a:custGeom>
            <a:avLst/>
            <a:gdLst>
              <a:gd name="connsiteX0" fmla="*/ 0 w 516047"/>
              <a:gd name="connsiteY0" fmla="*/ 403551 h 444292"/>
              <a:gd name="connsiteX1" fmla="*/ 36214 w 516047"/>
              <a:gd name="connsiteY1" fmla="*/ 430712 h 444292"/>
              <a:gd name="connsiteX2" fmla="*/ 90535 w 516047"/>
              <a:gd name="connsiteY2" fmla="*/ 444292 h 444292"/>
              <a:gd name="connsiteX3" fmla="*/ 144855 w 516047"/>
              <a:gd name="connsiteY3" fmla="*/ 435238 h 444292"/>
              <a:gd name="connsiteX4" fmla="*/ 172016 w 516047"/>
              <a:gd name="connsiteY4" fmla="*/ 417131 h 444292"/>
              <a:gd name="connsiteX5" fmla="*/ 185596 w 516047"/>
              <a:gd name="connsiteY5" fmla="*/ 408078 h 444292"/>
              <a:gd name="connsiteX6" fmla="*/ 203703 w 516047"/>
              <a:gd name="connsiteY6" fmla="*/ 385444 h 444292"/>
              <a:gd name="connsiteX7" fmla="*/ 212756 w 516047"/>
              <a:gd name="connsiteY7" fmla="*/ 371864 h 444292"/>
              <a:gd name="connsiteX8" fmla="*/ 235390 w 516047"/>
              <a:gd name="connsiteY8" fmla="*/ 353757 h 444292"/>
              <a:gd name="connsiteX9" fmla="*/ 248970 w 516047"/>
              <a:gd name="connsiteY9" fmla="*/ 349230 h 444292"/>
              <a:gd name="connsiteX10" fmla="*/ 258024 w 516047"/>
              <a:gd name="connsiteY10" fmla="*/ 340177 h 444292"/>
              <a:gd name="connsiteX11" fmla="*/ 276131 w 516047"/>
              <a:gd name="connsiteY11" fmla="*/ 358284 h 444292"/>
              <a:gd name="connsiteX12" fmla="*/ 294238 w 516047"/>
              <a:gd name="connsiteY12" fmla="*/ 380918 h 444292"/>
              <a:gd name="connsiteX13" fmla="*/ 321398 w 516047"/>
              <a:gd name="connsiteY13" fmla="*/ 389971 h 444292"/>
              <a:gd name="connsiteX14" fmla="*/ 353085 w 516047"/>
              <a:gd name="connsiteY14" fmla="*/ 371864 h 444292"/>
              <a:gd name="connsiteX15" fmla="*/ 362139 w 516047"/>
              <a:gd name="connsiteY15" fmla="*/ 344704 h 444292"/>
              <a:gd name="connsiteX16" fmla="*/ 366665 w 516047"/>
              <a:gd name="connsiteY16" fmla="*/ 331124 h 444292"/>
              <a:gd name="connsiteX17" fmla="*/ 371192 w 516047"/>
              <a:gd name="connsiteY17" fmla="*/ 245116 h 444292"/>
              <a:gd name="connsiteX18" fmla="*/ 398352 w 516047"/>
              <a:gd name="connsiteY18" fmla="*/ 199848 h 444292"/>
              <a:gd name="connsiteX19" fmla="*/ 407406 w 516047"/>
              <a:gd name="connsiteY19" fmla="*/ 186268 h 444292"/>
              <a:gd name="connsiteX20" fmla="*/ 430040 w 516047"/>
              <a:gd name="connsiteY20" fmla="*/ 163634 h 444292"/>
              <a:gd name="connsiteX21" fmla="*/ 448146 w 516047"/>
              <a:gd name="connsiteY21" fmla="*/ 136474 h 444292"/>
              <a:gd name="connsiteX22" fmla="*/ 466253 w 516047"/>
              <a:gd name="connsiteY22" fmla="*/ 118367 h 444292"/>
              <a:gd name="connsiteX23" fmla="*/ 479834 w 516047"/>
              <a:gd name="connsiteY23" fmla="*/ 91207 h 444292"/>
              <a:gd name="connsiteX24" fmla="*/ 484360 w 516047"/>
              <a:gd name="connsiteY24" fmla="*/ 77626 h 444292"/>
              <a:gd name="connsiteX25" fmla="*/ 502467 w 516047"/>
              <a:gd name="connsiteY25" fmla="*/ 54993 h 444292"/>
              <a:gd name="connsiteX26" fmla="*/ 511521 w 516047"/>
              <a:gd name="connsiteY26" fmla="*/ 27832 h 444292"/>
              <a:gd name="connsiteX27" fmla="*/ 516047 w 516047"/>
              <a:gd name="connsiteY27" fmla="*/ 14252 h 444292"/>
              <a:gd name="connsiteX28" fmla="*/ 511521 w 516047"/>
              <a:gd name="connsiteY28" fmla="*/ 672 h 444292"/>
              <a:gd name="connsiteX29" fmla="*/ 484360 w 516047"/>
              <a:gd name="connsiteY29" fmla="*/ 5199 h 444292"/>
              <a:gd name="connsiteX30" fmla="*/ 452673 w 516047"/>
              <a:gd name="connsiteY30" fmla="*/ 14252 h 444292"/>
              <a:gd name="connsiteX31" fmla="*/ 416459 w 516047"/>
              <a:gd name="connsiteY31" fmla="*/ 41413 h 444292"/>
              <a:gd name="connsiteX32" fmla="*/ 402879 w 516047"/>
              <a:gd name="connsiteY32" fmla="*/ 50466 h 444292"/>
              <a:gd name="connsiteX33" fmla="*/ 384772 w 516047"/>
              <a:gd name="connsiteY33" fmla="*/ 73100 h 444292"/>
              <a:gd name="connsiteX34" fmla="*/ 371192 w 516047"/>
              <a:gd name="connsiteY34" fmla="*/ 82153 h 444292"/>
              <a:gd name="connsiteX35" fmla="*/ 353085 w 516047"/>
              <a:gd name="connsiteY35" fmla="*/ 104787 h 444292"/>
              <a:gd name="connsiteX36" fmla="*/ 334978 w 516047"/>
              <a:gd name="connsiteY36" fmla="*/ 127421 h 444292"/>
              <a:gd name="connsiteX37" fmla="*/ 321398 w 516047"/>
              <a:gd name="connsiteY37" fmla="*/ 136474 h 444292"/>
              <a:gd name="connsiteX38" fmla="*/ 294238 w 516047"/>
              <a:gd name="connsiteY38" fmla="*/ 168161 h 444292"/>
              <a:gd name="connsiteX39" fmla="*/ 271604 w 516047"/>
              <a:gd name="connsiteY39" fmla="*/ 186268 h 444292"/>
              <a:gd name="connsiteX40" fmla="*/ 248970 w 516047"/>
              <a:gd name="connsiteY40" fmla="*/ 204375 h 444292"/>
              <a:gd name="connsiteX41" fmla="*/ 239917 w 516047"/>
              <a:gd name="connsiteY41" fmla="*/ 217955 h 444292"/>
              <a:gd name="connsiteX42" fmla="*/ 230863 w 516047"/>
              <a:gd name="connsiteY42" fmla="*/ 227009 h 444292"/>
              <a:gd name="connsiteX43" fmla="*/ 212756 w 516047"/>
              <a:gd name="connsiteY43" fmla="*/ 254169 h 444292"/>
              <a:gd name="connsiteX44" fmla="*/ 194649 w 516047"/>
              <a:gd name="connsiteY44" fmla="*/ 272276 h 444292"/>
              <a:gd name="connsiteX45" fmla="*/ 185596 w 516047"/>
              <a:gd name="connsiteY45" fmla="*/ 285856 h 444292"/>
              <a:gd name="connsiteX46" fmla="*/ 167489 w 516047"/>
              <a:gd name="connsiteY46" fmla="*/ 303963 h 444292"/>
              <a:gd name="connsiteX47" fmla="*/ 149382 w 516047"/>
              <a:gd name="connsiteY47" fmla="*/ 326597 h 444292"/>
              <a:gd name="connsiteX48" fmla="*/ 140329 w 516047"/>
              <a:gd name="connsiteY48" fmla="*/ 340177 h 444292"/>
              <a:gd name="connsiteX49" fmla="*/ 117695 w 516047"/>
              <a:gd name="connsiteY49" fmla="*/ 358284 h 444292"/>
              <a:gd name="connsiteX50" fmla="*/ 104115 w 516047"/>
              <a:gd name="connsiteY50" fmla="*/ 362811 h 444292"/>
              <a:gd name="connsiteX51" fmla="*/ 95061 w 516047"/>
              <a:gd name="connsiteY51" fmla="*/ 371864 h 444292"/>
              <a:gd name="connsiteX52" fmla="*/ 67901 w 516047"/>
              <a:gd name="connsiteY52" fmla="*/ 380918 h 444292"/>
              <a:gd name="connsiteX53" fmla="*/ 54321 w 516047"/>
              <a:gd name="connsiteY53" fmla="*/ 385444 h 444292"/>
              <a:gd name="connsiteX54" fmla="*/ 9053 w 516047"/>
              <a:gd name="connsiteY54" fmla="*/ 394498 h 444292"/>
              <a:gd name="connsiteX55" fmla="*/ 0 w 516047"/>
              <a:gd name="connsiteY55" fmla="*/ 403551 h 44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16047" h="444292">
                <a:moveTo>
                  <a:pt x="0" y="403551"/>
                </a:moveTo>
                <a:cubicBezTo>
                  <a:pt x="2881" y="405856"/>
                  <a:pt x="28110" y="427110"/>
                  <a:pt x="36214" y="430712"/>
                </a:cubicBezTo>
                <a:cubicBezTo>
                  <a:pt x="57732" y="440276"/>
                  <a:pt x="67762" y="440496"/>
                  <a:pt x="90535" y="444292"/>
                </a:cubicBezTo>
                <a:cubicBezTo>
                  <a:pt x="98018" y="443460"/>
                  <a:pt x="131583" y="442612"/>
                  <a:pt x="144855" y="435238"/>
                </a:cubicBezTo>
                <a:cubicBezTo>
                  <a:pt x="154367" y="429954"/>
                  <a:pt x="162962" y="423167"/>
                  <a:pt x="172016" y="417131"/>
                </a:cubicBezTo>
                <a:lnTo>
                  <a:pt x="185596" y="408078"/>
                </a:lnTo>
                <a:cubicBezTo>
                  <a:pt x="194409" y="381640"/>
                  <a:pt x="183228" y="405920"/>
                  <a:pt x="203703" y="385444"/>
                </a:cubicBezTo>
                <a:cubicBezTo>
                  <a:pt x="207550" y="381597"/>
                  <a:pt x="209357" y="376112"/>
                  <a:pt x="212756" y="371864"/>
                </a:cubicBezTo>
                <a:cubicBezTo>
                  <a:pt x="218368" y="364849"/>
                  <a:pt x="227551" y="357677"/>
                  <a:pt x="235390" y="353757"/>
                </a:cubicBezTo>
                <a:cubicBezTo>
                  <a:pt x="239658" y="351623"/>
                  <a:pt x="244443" y="350739"/>
                  <a:pt x="248970" y="349230"/>
                </a:cubicBezTo>
                <a:cubicBezTo>
                  <a:pt x="251988" y="346212"/>
                  <a:pt x="253839" y="341014"/>
                  <a:pt x="258024" y="340177"/>
                </a:cubicBezTo>
                <a:cubicBezTo>
                  <a:pt x="274484" y="336886"/>
                  <a:pt x="271741" y="349505"/>
                  <a:pt x="276131" y="358284"/>
                </a:cubicBezTo>
                <a:cubicBezTo>
                  <a:pt x="278264" y="362549"/>
                  <a:pt x="288624" y="378111"/>
                  <a:pt x="294238" y="380918"/>
                </a:cubicBezTo>
                <a:cubicBezTo>
                  <a:pt x="302774" y="385186"/>
                  <a:pt x="321398" y="389971"/>
                  <a:pt x="321398" y="389971"/>
                </a:cubicBezTo>
                <a:cubicBezTo>
                  <a:pt x="342475" y="385755"/>
                  <a:pt x="344637" y="390871"/>
                  <a:pt x="353085" y="371864"/>
                </a:cubicBezTo>
                <a:cubicBezTo>
                  <a:pt x="356961" y="363143"/>
                  <a:pt x="359121" y="353757"/>
                  <a:pt x="362139" y="344704"/>
                </a:cubicBezTo>
                <a:lnTo>
                  <a:pt x="366665" y="331124"/>
                </a:lnTo>
                <a:cubicBezTo>
                  <a:pt x="368174" y="302455"/>
                  <a:pt x="367772" y="273621"/>
                  <a:pt x="371192" y="245116"/>
                </a:cubicBezTo>
                <a:cubicBezTo>
                  <a:pt x="375805" y="206673"/>
                  <a:pt x="379882" y="227551"/>
                  <a:pt x="398352" y="199848"/>
                </a:cubicBezTo>
                <a:cubicBezTo>
                  <a:pt x="401370" y="195321"/>
                  <a:pt x="403823" y="190362"/>
                  <a:pt x="407406" y="186268"/>
                </a:cubicBezTo>
                <a:cubicBezTo>
                  <a:pt x="414432" y="178238"/>
                  <a:pt x="424122" y="172512"/>
                  <a:pt x="430040" y="163634"/>
                </a:cubicBezTo>
                <a:cubicBezTo>
                  <a:pt x="436075" y="154581"/>
                  <a:pt x="440452" y="144168"/>
                  <a:pt x="448146" y="136474"/>
                </a:cubicBezTo>
                <a:lnTo>
                  <a:pt x="466253" y="118367"/>
                </a:lnTo>
                <a:cubicBezTo>
                  <a:pt x="477635" y="84223"/>
                  <a:pt x="462279" y="126319"/>
                  <a:pt x="479834" y="91207"/>
                </a:cubicBezTo>
                <a:cubicBezTo>
                  <a:pt x="481968" y="86939"/>
                  <a:pt x="481905" y="81718"/>
                  <a:pt x="484360" y="77626"/>
                </a:cubicBezTo>
                <a:cubicBezTo>
                  <a:pt x="500491" y="50741"/>
                  <a:pt x="486930" y="89952"/>
                  <a:pt x="502467" y="54993"/>
                </a:cubicBezTo>
                <a:cubicBezTo>
                  <a:pt x="506343" y="46272"/>
                  <a:pt x="508503" y="36886"/>
                  <a:pt x="511521" y="27832"/>
                </a:cubicBezTo>
                <a:lnTo>
                  <a:pt x="516047" y="14252"/>
                </a:lnTo>
                <a:cubicBezTo>
                  <a:pt x="514538" y="9725"/>
                  <a:pt x="516109" y="1983"/>
                  <a:pt x="511521" y="672"/>
                </a:cubicBezTo>
                <a:cubicBezTo>
                  <a:pt x="502696" y="-1849"/>
                  <a:pt x="493360" y="3399"/>
                  <a:pt x="484360" y="5199"/>
                </a:cubicBezTo>
                <a:cubicBezTo>
                  <a:pt x="470143" y="8042"/>
                  <a:pt x="465621" y="9936"/>
                  <a:pt x="452673" y="14252"/>
                </a:cubicBezTo>
                <a:cubicBezTo>
                  <a:pt x="435926" y="31000"/>
                  <a:pt x="447171" y="20939"/>
                  <a:pt x="416459" y="41413"/>
                </a:cubicBezTo>
                <a:lnTo>
                  <a:pt x="402879" y="50466"/>
                </a:lnTo>
                <a:cubicBezTo>
                  <a:pt x="396157" y="60550"/>
                  <a:pt x="393987" y="65728"/>
                  <a:pt x="384772" y="73100"/>
                </a:cubicBezTo>
                <a:cubicBezTo>
                  <a:pt x="380524" y="76499"/>
                  <a:pt x="375719" y="79135"/>
                  <a:pt x="371192" y="82153"/>
                </a:cubicBezTo>
                <a:cubicBezTo>
                  <a:pt x="343329" y="123949"/>
                  <a:pt x="378885" y="72536"/>
                  <a:pt x="353085" y="104787"/>
                </a:cubicBezTo>
                <a:cubicBezTo>
                  <a:pt x="342628" y="117859"/>
                  <a:pt x="347123" y="117705"/>
                  <a:pt x="334978" y="127421"/>
                </a:cubicBezTo>
                <a:cubicBezTo>
                  <a:pt x="330730" y="130820"/>
                  <a:pt x="325529" y="132934"/>
                  <a:pt x="321398" y="136474"/>
                </a:cubicBezTo>
                <a:cubicBezTo>
                  <a:pt x="293660" y="160249"/>
                  <a:pt x="311712" y="146318"/>
                  <a:pt x="294238" y="168161"/>
                </a:cubicBezTo>
                <a:cubicBezTo>
                  <a:pt x="284522" y="180306"/>
                  <a:pt x="284676" y="175811"/>
                  <a:pt x="271604" y="186268"/>
                </a:cubicBezTo>
                <a:cubicBezTo>
                  <a:pt x="239353" y="212068"/>
                  <a:pt x="290766" y="176512"/>
                  <a:pt x="248970" y="204375"/>
                </a:cubicBezTo>
                <a:cubicBezTo>
                  <a:pt x="245952" y="208902"/>
                  <a:pt x="243316" y="213707"/>
                  <a:pt x="239917" y="217955"/>
                </a:cubicBezTo>
                <a:cubicBezTo>
                  <a:pt x="237251" y="221288"/>
                  <a:pt x="233424" y="223595"/>
                  <a:pt x="230863" y="227009"/>
                </a:cubicBezTo>
                <a:cubicBezTo>
                  <a:pt x="224334" y="235714"/>
                  <a:pt x="220450" y="246475"/>
                  <a:pt x="212756" y="254169"/>
                </a:cubicBezTo>
                <a:cubicBezTo>
                  <a:pt x="206720" y="260205"/>
                  <a:pt x="199384" y="265174"/>
                  <a:pt x="194649" y="272276"/>
                </a:cubicBezTo>
                <a:cubicBezTo>
                  <a:pt x="191631" y="276803"/>
                  <a:pt x="189136" y="281725"/>
                  <a:pt x="185596" y="285856"/>
                </a:cubicBezTo>
                <a:cubicBezTo>
                  <a:pt x="180041" y="292337"/>
                  <a:pt x="172224" y="296861"/>
                  <a:pt x="167489" y="303963"/>
                </a:cubicBezTo>
                <a:cubicBezTo>
                  <a:pt x="139626" y="345759"/>
                  <a:pt x="175182" y="294346"/>
                  <a:pt x="149382" y="326597"/>
                </a:cubicBezTo>
                <a:cubicBezTo>
                  <a:pt x="145983" y="330845"/>
                  <a:pt x="143728" y="335929"/>
                  <a:pt x="140329" y="340177"/>
                </a:cubicBezTo>
                <a:cubicBezTo>
                  <a:pt x="134717" y="347192"/>
                  <a:pt x="125534" y="354364"/>
                  <a:pt x="117695" y="358284"/>
                </a:cubicBezTo>
                <a:cubicBezTo>
                  <a:pt x="113427" y="360418"/>
                  <a:pt x="108642" y="361302"/>
                  <a:pt x="104115" y="362811"/>
                </a:cubicBezTo>
                <a:cubicBezTo>
                  <a:pt x="101097" y="365829"/>
                  <a:pt x="98878" y="369955"/>
                  <a:pt x="95061" y="371864"/>
                </a:cubicBezTo>
                <a:cubicBezTo>
                  <a:pt x="86525" y="376132"/>
                  <a:pt x="76954" y="377900"/>
                  <a:pt x="67901" y="380918"/>
                </a:cubicBezTo>
                <a:cubicBezTo>
                  <a:pt x="63374" y="382427"/>
                  <a:pt x="59000" y="384508"/>
                  <a:pt x="54321" y="385444"/>
                </a:cubicBezTo>
                <a:lnTo>
                  <a:pt x="9053" y="394498"/>
                </a:lnTo>
                <a:lnTo>
                  <a:pt x="0" y="403551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/>
          <p:cNvSpPr/>
          <p:nvPr/>
        </p:nvSpPr>
        <p:spPr>
          <a:xfrm>
            <a:off x="1447722" y="3764408"/>
            <a:ext cx="503300" cy="59170"/>
          </a:xfrm>
          <a:custGeom>
            <a:avLst/>
            <a:gdLst>
              <a:gd name="connsiteX0" fmla="*/ 9886 w 503300"/>
              <a:gd name="connsiteY0" fmla="*/ 4527 h 59170"/>
              <a:gd name="connsiteX1" fmla="*/ 50627 w 503300"/>
              <a:gd name="connsiteY1" fmla="*/ 9054 h 59170"/>
              <a:gd name="connsiteX2" fmla="*/ 64207 w 503300"/>
              <a:gd name="connsiteY2" fmla="*/ 13581 h 59170"/>
              <a:gd name="connsiteX3" fmla="*/ 95894 w 503300"/>
              <a:gd name="connsiteY3" fmla="*/ 18107 h 59170"/>
              <a:gd name="connsiteX4" fmla="*/ 154741 w 503300"/>
              <a:gd name="connsiteY4" fmla="*/ 13581 h 59170"/>
              <a:gd name="connsiteX5" fmla="*/ 204535 w 503300"/>
              <a:gd name="connsiteY5" fmla="*/ 0 h 59170"/>
              <a:gd name="connsiteX6" fmla="*/ 344864 w 503300"/>
              <a:gd name="connsiteY6" fmla="*/ 4527 h 59170"/>
              <a:gd name="connsiteX7" fmla="*/ 390131 w 503300"/>
              <a:gd name="connsiteY7" fmla="*/ 13581 h 59170"/>
              <a:gd name="connsiteX8" fmla="*/ 417292 w 503300"/>
              <a:gd name="connsiteY8" fmla="*/ 18107 h 59170"/>
              <a:gd name="connsiteX9" fmla="*/ 444452 w 503300"/>
              <a:gd name="connsiteY9" fmla="*/ 27161 h 59170"/>
              <a:gd name="connsiteX10" fmla="*/ 476139 w 503300"/>
              <a:gd name="connsiteY10" fmla="*/ 36214 h 59170"/>
              <a:gd name="connsiteX11" fmla="*/ 503300 w 503300"/>
              <a:gd name="connsiteY11" fmla="*/ 40741 h 59170"/>
              <a:gd name="connsiteX12" fmla="*/ 462559 w 503300"/>
              <a:gd name="connsiteY12" fmla="*/ 49794 h 59170"/>
              <a:gd name="connsiteX13" fmla="*/ 399185 w 503300"/>
              <a:gd name="connsiteY13" fmla="*/ 45268 h 59170"/>
              <a:gd name="connsiteX14" fmla="*/ 227169 w 503300"/>
              <a:gd name="connsiteY14" fmla="*/ 40741 h 59170"/>
              <a:gd name="connsiteX15" fmla="*/ 177375 w 503300"/>
              <a:gd name="connsiteY15" fmla="*/ 49794 h 59170"/>
              <a:gd name="connsiteX16" fmla="*/ 154741 w 503300"/>
              <a:gd name="connsiteY16" fmla="*/ 54321 h 59170"/>
              <a:gd name="connsiteX17" fmla="*/ 127581 w 503300"/>
              <a:gd name="connsiteY17" fmla="*/ 58848 h 59170"/>
              <a:gd name="connsiteX18" fmla="*/ 41573 w 503300"/>
              <a:gd name="connsiteY18" fmla="*/ 45268 h 59170"/>
              <a:gd name="connsiteX19" fmla="*/ 32520 w 503300"/>
              <a:gd name="connsiteY19" fmla="*/ 36214 h 59170"/>
              <a:gd name="connsiteX20" fmla="*/ 832 w 503300"/>
              <a:gd name="connsiteY20" fmla="*/ 9054 h 59170"/>
              <a:gd name="connsiteX21" fmla="*/ 9886 w 503300"/>
              <a:gd name="connsiteY21" fmla="*/ 4527 h 5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03300" h="59170">
                <a:moveTo>
                  <a:pt x="9886" y="4527"/>
                </a:moveTo>
                <a:cubicBezTo>
                  <a:pt x="23466" y="6036"/>
                  <a:pt x="37149" y="6808"/>
                  <a:pt x="50627" y="9054"/>
                </a:cubicBezTo>
                <a:cubicBezTo>
                  <a:pt x="55334" y="9838"/>
                  <a:pt x="59528" y="12645"/>
                  <a:pt x="64207" y="13581"/>
                </a:cubicBezTo>
                <a:cubicBezTo>
                  <a:pt x="74669" y="15673"/>
                  <a:pt x="85332" y="16598"/>
                  <a:pt x="95894" y="18107"/>
                </a:cubicBezTo>
                <a:cubicBezTo>
                  <a:pt x="115510" y="16598"/>
                  <a:pt x="135265" y="16363"/>
                  <a:pt x="154741" y="13581"/>
                </a:cubicBezTo>
                <a:cubicBezTo>
                  <a:pt x="172610" y="11028"/>
                  <a:pt x="187961" y="5525"/>
                  <a:pt x="204535" y="0"/>
                </a:cubicBezTo>
                <a:cubicBezTo>
                  <a:pt x="251311" y="1509"/>
                  <a:pt x="298188" y="1111"/>
                  <a:pt x="344864" y="4527"/>
                </a:cubicBezTo>
                <a:cubicBezTo>
                  <a:pt x="360211" y="5650"/>
                  <a:pt x="374952" y="11052"/>
                  <a:pt x="390131" y="13581"/>
                </a:cubicBezTo>
                <a:lnTo>
                  <a:pt x="417292" y="18107"/>
                </a:lnTo>
                <a:lnTo>
                  <a:pt x="444452" y="27161"/>
                </a:lnTo>
                <a:cubicBezTo>
                  <a:pt x="457400" y="31477"/>
                  <a:pt x="461922" y="33371"/>
                  <a:pt x="476139" y="36214"/>
                </a:cubicBezTo>
                <a:cubicBezTo>
                  <a:pt x="485139" y="38014"/>
                  <a:pt x="494246" y="39232"/>
                  <a:pt x="503300" y="40741"/>
                </a:cubicBezTo>
                <a:cubicBezTo>
                  <a:pt x="489294" y="45410"/>
                  <a:pt x="478497" y="49794"/>
                  <a:pt x="462559" y="49794"/>
                </a:cubicBezTo>
                <a:cubicBezTo>
                  <a:pt x="441381" y="49794"/>
                  <a:pt x="420310" y="46777"/>
                  <a:pt x="399185" y="45268"/>
                </a:cubicBezTo>
                <a:cubicBezTo>
                  <a:pt x="326195" y="20936"/>
                  <a:pt x="381563" y="35916"/>
                  <a:pt x="227169" y="40741"/>
                </a:cubicBezTo>
                <a:cubicBezTo>
                  <a:pt x="199466" y="49976"/>
                  <a:pt x="224906" y="42482"/>
                  <a:pt x="177375" y="49794"/>
                </a:cubicBezTo>
                <a:cubicBezTo>
                  <a:pt x="169770" y="50964"/>
                  <a:pt x="162311" y="52945"/>
                  <a:pt x="154741" y="54321"/>
                </a:cubicBezTo>
                <a:cubicBezTo>
                  <a:pt x="145711" y="55963"/>
                  <a:pt x="136634" y="57339"/>
                  <a:pt x="127581" y="58848"/>
                </a:cubicBezTo>
                <a:cubicBezTo>
                  <a:pt x="76829" y="55676"/>
                  <a:pt x="69184" y="67358"/>
                  <a:pt x="41573" y="45268"/>
                </a:cubicBezTo>
                <a:cubicBezTo>
                  <a:pt x="38240" y="42602"/>
                  <a:pt x="35853" y="38880"/>
                  <a:pt x="32520" y="36214"/>
                </a:cubicBezTo>
                <a:cubicBezTo>
                  <a:pt x="30105" y="34282"/>
                  <a:pt x="-5876" y="12408"/>
                  <a:pt x="832" y="9054"/>
                </a:cubicBezTo>
                <a:lnTo>
                  <a:pt x="9886" y="4527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 38"/>
          <p:cNvSpPr/>
          <p:nvPr/>
        </p:nvSpPr>
        <p:spPr>
          <a:xfrm>
            <a:off x="973248" y="4162761"/>
            <a:ext cx="208879" cy="49794"/>
          </a:xfrm>
          <a:custGeom>
            <a:avLst/>
            <a:gdLst>
              <a:gd name="connsiteX0" fmla="*/ 9053 w 208879"/>
              <a:gd name="connsiteY0" fmla="*/ 0 h 49794"/>
              <a:gd name="connsiteX1" fmla="*/ 31687 w 208879"/>
              <a:gd name="connsiteY1" fmla="*/ 4527 h 49794"/>
              <a:gd name="connsiteX2" fmla="*/ 95061 w 208879"/>
              <a:gd name="connsiteY2" fmla="*/ 13580 h 49794"/>
              <a:gd name="connsiteX3" fmla="*/ 131275 w 208879"/>
              <a:gd name="connsiteY3" fmla="*/ 22634 h 49794"/>
              <a:gd name="connsiteX4" fmla="*/ 194649 w 208879"/>
              <a:gd name="connsiteY4" fmla="*/ 18107 h 49794"/>
              <a:gd name="connsiteX5" fmla="*/ 208229 w 208879"/>
              <a:gd name="connsiteY5" fmla="*/ 13580 h 49794"/>
              <a:gd name="connsiteX6" fmla="*/ 199176 w 208879"/>
              <a:gd name="connsiteY6" fmla="*/ 22634 h 49794"/>
              <a:gd name="connsiteX7" fmla="*/ 172015 w 208879"/>
              <a:gd name="connsiteY7" fmla="*/ 31687 h 49794"/>
              <a:gd name="connsiteX8" fmla="*/ 158435 w 208879"/>
              <a:gd name="connsiteY8" fmla="*/ 40740 h 49794"/>
              <a:gd name="connsiteX9" fmla="*/ 131275 w 208879"/>
              <a:gd name="connsiteY9" fmla="*/ 49794 h 49794"/>
              <a:gd name="connsiteX10" fmla="*/ 40740 w 208879"/>
              <a:gd name="connsiteY10" fmla="*/ 45267 h 49794"/>
              <a:gd name="connsiteX11" fmla="*/ 0 w 208879"/>
              <a:gd name="connsiteY11" fmla="*/ 40740 h 49794"/>
              <a:gd name="connsiteX12" fmla="*/ 9053 w 208879"/>
              <a:gd name="connsiteY12" fmla="*/ 0 h 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8879" h="49794">
                <a:moveTo>
                  <a:pt x="9053" y="0"/>
                </a:moveTo>
                <a:cubicBezTo>
                  <a:pt x="16598" y="1509"/>
                  <a:pt x="24087" y="3327"/>
                  <a:pt x="31687" y="4527"/>
                </a:cubicBezTo>
                <a:cubicBezTo>
                  <a:pt x="52765" y="7855"/>
                  <a:pt x="74359" y="8404"/>
                  <a:pt x="95061" y="13580"/>
                </a:cubicBezTo>
                <a:lnTo>
                  <a:pt x="131275" y="22634"/>
                </a:lnTo>
                <a:cubicBezTo>
                  <a:pt x="152400" y="21125"/>
                  <a:pt x="173616" y="20582"/>
                  <a:pt x="194649" y="18107"/>
                </a:cubicBezTo>
                <a:cubicBezTo>
                  <a:pt x="199388" y="17549"/>
                  <a:pt x="204855" y="10206"/>
                  <a:pt x="208229" y="13580"/>
                </a:cubicBezTo>
                <a:cubicBezTo>
                  <a:pt x="211247" y="16598"/>
                  <a:pt x="202993" y="20725"/>
                  <a:pt x="199176" y="22634"/>
                </a:cubicBezTo>
                <a:cubicBezTo>
                  <a:pt x="190640" y="26902"/>
                  <a:pt x="179956" y="26393"/>
                  <a:pt x="172015" y="31687"/>
                </a:cubicBezTo>
                <a:cubicBezTo>
                  <a:pt x="167488" y="34705"/>
                  <a:pt x="163406" y="38530"/>
                  <a:pt x="158435" y="40740"/>
                </a:cubicBezTo>
                <a:cubicBezTo>
                  <a:pt x="149714" y="44616"/>
                  <a:pt x="131275" y="49794"/>
                  <a:pt x="131275" y="49794"/>
                </a:cubicBezTo>
                <a:lnTo>
                  <a:pt x="40740" y="45267"/>
                </a:lnTo>
                <a:cubicBezTo>
                  <a:pt x="27109" y="44327"/>
                  <a:pt x="9662" y="50402"/>
                  <a:pt x="0" y="40740"/>
                </a:cubicBezTo>
                <a:lnTo>
                  <a:pt x="9053" y="0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 39"/>
          <p:cNvSpPr/>
          <p:nvPr/>
        </p:nvSpPr>
        <p:spPr>
          <a:xfrm>
            <a:off x="8021370" y="3022024"/>
            <a:ext cx="701644" cy="90535"/>
          </a:xfrm>
          <a:custGeom>
            <a:avLst/>
            <a:gdLst>
              <a:gd name="connsiteX0" fmla="*/ 0 w 701644"/>
              <a:gd name="connsiteY0" fmla="*/ 72428 h 90535"/>
              <a:gd name="connsiteX1" fmla="*/ 49794 w 701644"/>
              <a:gd name="connsiteY1" fmla="*/ 58848 h 90535"/>
              <a:gd name="connsiteX2" fmla="*/ 76955 w 701644"/>
              <a:gd name="connsiteY2" fmla="*/ 49794 h 90535"/>
              <a:gd name="connsiteX3" fmla="*/ 90535 w 701644"/>
              <a:gd name="connsiteY3" fmla="*/ 40741 h 90535"/>
              <a:gd name="connsiteX4" fmla="*/ 117695 w 701644"/>
              <a:gd name="connsiteY4" fmla="*/ 31687 h 90535"/>
              <a:gd name="connsiteX5" fmla="*/ 140329 w 701644"/>
              <a:gd name="connsiteY5" fmla="*/ 18107 h 90535"/>
              <a:gd name="connsiteX6" fmla="*/ 153909 w 701644"/>
              <a:gd name="connsiteY6" fmla="*/ 9054 h 90535"/>
              <a:gd name="connsiteX7" fmla="*/ 185596 w 701644"/>
              <a:gd name="connsiteY7" fmla="*/ 0 h 90535"/>
              <a:gd name="connsiteX8" fmla="*/ 334979 w 701644"/>
              <a:gd name="connsiteY8" fmla="*/ 4527 h 90535"/>
              <a:gd name="connsiteX9" fmla="*/ 348559 w 701644"/>
              <a:gd name="connsiteY9" fmla="*/ 13580 h 90535"/>
              <a:gd name="connsiteX10" fmla="*/ 366666 w 701644"/>
              <a:gd name="connsiteY10" fmla="*/ 18107 h 90535"/>
              <a:gd name="connsiteX11" fmla="*/ 411933 w 701644"/>
              <a:gd name="connsiteY11" fmla="*/ 31687 h 90535"/>
              <a:gd name="connsiteX12" fmla="*/ 439093 w 701644"/>
              <a:gd name="connsiteY12" fmla="*/ 36214 h 90535"/>
              <a:gd name="connsiteX13" fmla="*/ 701644 w 701644"/>
              <a:gd name="connsiteY13" fmla="*/ 40741 h 90535"/>
              <a:gd name="connsiteX14" fmla="*/ 674483 w 701644"/>
              <a:gd name="connsiteY14" fmla="*/ 49794 h 90535"/>
              <a:gd name="connsiteX15" fmla="*/ 665430 w 701644"/>
              <a:gd name="connsiteY15" fmla="*/ 58848 h 90535"/>
              <a:gd name="connsiteX16" fmla="*/ 638270 w 701644"/>
              <a:gd name="connsiteY16" fmla="*/ 67901 h 90535"/>
              <a:gd name="connsiteX17" fmla="*/ 593002 w 701644"/>
              <a:gd name="connsiteY17" fmla="*/ 81481 h 90535"/>
              <a:gd name="connsiteX18" fmla="*/ 565842 w 701644"/>
              <a:gd name="connsiteY18" fmla="*/ 86008 h 90535"/>
              <a:gd name="connsiteX19" fmla="*/ 497941 w 701644"/>
              <a:gd name="connsiteY19" fmla="*/ 81481 h 90535"/>
              <a:gd name="connsiteX20" fmla="*/ 457200 w 701644"/>
              <a:gd name="connsiteY20" fmla="*/ 72428 h 90535"/>
              <a:gd name="connsiteX21" fmla="*/ 411933 w 701644"/>
              <a:gd name="connsiteY21" fmla="*/ 67901 h 90535"/>
              <a:gd name="connsiteX22" fmla="*/ 357612 w 701644"/>
              <a:gd name="connsiteY22" fmla="*/ 54321 h 90535"/>
              <a:gd name="connsiteX23" fmla="*/ 298765 w 701644"/>
              <a:gd name="connsiteY23" fmla="*/ 58848 h 90535"/>
              <a:gd name="connsiteX24" fmla="*/ 280658 w 701644"/>
              <a:gd name="connsiteY24" fmla="*/ 63375 h 90535"/>
              <a:gd name="connsiteX25" fmla="*/ 208230 w 701644"/>
              <a:gd name="connsiteY25" fmla="*/ 76955 h 90535"/>
              <a:gd name="connsiteX26" fmla="*/ 140329 w 701644"/>
              <a:gd name="connsiteY26" fmla="*/ 86008 h 90535"/>
              <a:gd name="connsiteX27" fmla="*/ 122222 w 701644"/>
              <a:gd name="connsiteY27" fmla="*/ 90535 h 90535"/>
              <a:gd name="connsiteX28" fmla="*/ 13580 w 701644"/>
              <a:gd name="connsiteY28" fmla="*/ 81481 h 90535"/>
              <a:gd name="connsiteX29" fmla="*/ 0 w 701644"/>
              <a:gd name="connsiteY29" fmla="*/ 76955 h 90535"/>
              <a:gd name="connsiteX30" fmla="*/ 0 w 701644"/>
              <a:gd name="connsiteY30" fmla="*/ 72428 h 90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01644" h="90535">
                <a:moveTo>
                  <a:pt x="0" y="72428"/>
                </a:moveTo>
                <a:cubicBezTo>
                  <a:pt x="31991" y="66030"/>
                  <a:pt x="15336" y="70334"/>
                  <a:pt x="49794" y="58848"/>
                </a:cubicBezTo>
                <a:cubicBezTo>
                  <a:pt x="49795" y="58848"/>
                  <a:pt x="76954" y="49795"/>
                  <a:pt x="76955" y="49794"/>
                </a:cubicBezTo>
                <a:cubicBezTo>
                  <a:pt x="81482" y="46776"/>
                  <a:pt x="85564" y="42951"/>
                  <a:pt x="90535" y="40741"/>
                </a:cubicBezTo>
                <a:cubicBezTo>
                  <a:pt x="99256" y="36865"/>
                  <a:pt x="117695" y="31687"/>
                  <a:pt x="117695" y="31687"/>
                </a:cubicBezTo>
                <a:cubicBezTo>
                  <a:pt x="135380" y="14004"/>
                  <a:pt x="116823" y="29860"/>
                  <a:pt x="140329" y="18107"/>
                </a:cubicBezTo>
                <a:cubicBezTo>
                  <a:pt x="145195" y="15674"/>
                  <a:pt x="149043" y="11487"/>
                  <a:pt x="153909" y="9054"/>
                </a:cubicBezTo>
                <a:cubicBezTo>
                  <a:pt x="160404" y="5806"/>
                  <a:pt x="179793" y="1451"/>
                  <a:pt x="185596" y="0"/>
                </a:cubicBezTo>
                <a:cubicBezTo>
                  <a:pt x="235390" y="1509"/>
                  <a:pt x="285334" y="390"/>
                  <a:pt x="334979" y="4527"/>
                </a:cubicBezTo>
                <a:cubicBezTo>
                  <a:pt x="340401" y="4979"/>
                  <a:pt x="343559" y="11437"/>
                  <a:pt x="348559" y="13580"/>
                </a:cubicBezTo>
                <a:cubicBezTo>
                  <a:pt x="354277" y="16031"/>
                  <a:pt x="360707" y="16319"/>
                  <a:pt x="366666" y="18107"/>
                </a:cubicBezTo>
                <a:cubicBezTo>
                  <a:pt x="389779" y="25041"/>
                  <a:pt x="391054" y="27511"/>
                  <a:pt x="411933" y="31687"/>
                </a:cubicBezTo>
                <a:cubicBezTo>
                  <a:pt x="420933" y="33487"/>
                  <a:pt x="429919" y="35927"/>
                  <a:pt x="439093" y="36214"/>
                </a:cubicBezTo>
                <a:cubicBezTo>
                  <a:pt x="526580" y="38948"/>
                  <a:pt x="614127" y="39232"/>
                  <a:pt x="701644" y="40741"/>
                </a:cubicBezTo>
                <a:cubicBezTo>
                  <a:pt x="692590" y="43759"/>
                  <a:pt x="681231" y="43045"/>
                  <a:pt x="674483" y="49794"/>
                </a:cubicBezTo>
                <a:cubicBezTo>
                  <a:pt x="671465" y="52812"/>
                  <a:pt x="669247" y="56939"/>
                  <a:pt x="665430" y="58848"/>
                </a:cubicBezTo>
                <a:cubicBezTo>
                  <a:pt x="656895" y="63116"/>
                  <a:pt x="647323" y="64883"/>
                  <a:pt x="638270" y="67901"/>
                </a:cubicBezTo>
                <a:cubicBezTo>
                  <a:pt x="623262" y="72904"/>
                  <a:pt x="608563" y="78369"/>
                  <a:pt x="593002" y="81481"/>
                </a:cubicBezTo>
                <a:cubicBezTo>
                  <a:pt x="584002" y="83281"/>
                  <a:pt x="574895" y="84499"/>
                  <a:pt x="565842" y="86008"/>
                </a:cubicBezTo>
                <a:cubicBezTo>
                  <a:pt x="543208" y="84499"/>
                  <a:pt x="520512" y="83738"/>
                  <a:pt x="497941" y="81481"/>
                </a:cubicBezTo>
                <a:cubicBezTo>
                  <a:pt x="457175" y="77405"/>
                  <a:pt x="492500" y="77471"/>
                  <a:pt x="457200" y="72428"/>
                </a:cubicBezTo>
                <a:cubicBezTo>
                  <a:pt x="442188" y="70283"/>
                  <a:pt x="427022" y="69410"/>
                  <a:pt x="411933" y="67901"/>
                </a:cubicBezTo>
                <a:cubicBezTo>
                  <a:pt x="376065" y="55946"/>
                  <a:pt x="394186" y="60417"/>
                  <a:pt x="357612" y="54321"/>
                </a:cubicBezTo>
                <a:cubicBezTo>
                  <a:pt x="337996" y="55830"/>
                  <a:pt x="318304" y="56549"/>
                  <a:pt x="298765" y="58848"/>
                </a:cubicBezTo>
                <a:cubicBezTo>
                  <a:pt x="292586" y="59575"/>
                  <a:pt x="286741" y="62071"/>
                  <a:pt x="280658" y="63375"/>
                </a:cubicBezTo>
                <a:cubicBezTo>
                  <a:pt x="260929" y="67602"/>
                  <a:pt x="229968" y="73850"/>
                  <a:pt x="208230" y="76955"/>
                </a:cubicBezTo>
                <a:cubicBezTo>
                  <a:pt x="189811" y="79586"/>
                  <a:pt x="159166" y="82583"/>
                  <a:pt x="140329" y="86008"/>
                </a:cubicBezTo>
                <a:cubicBezTo>
                  <a:pt x="134208" y="87121"/>
                  <a:pt x="128258" y="89026"/>
                  <a:pt x="122222" y="90535"/>
                </a:cubicBezTo>
                <a:cubicBezTo>
                  <a:pt x="76519" y="88129"/>
                  <a:pt x="51505" y="90962"/>
                  <a:pt x="13580" y="81481"/>
                </a:cubicBezTo>
                <a:cubicBezTo>
                  <a:pt x="8951" y="80324"/>
                  <a:pt x="4527" y="78464"/>
                  <a:pt x="0" y="76955"/>
                </a:cubicBezTo>
                <a:lnTo>
                  <a:pt x="0" y="72428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 40"/>
          <p:cNvSpPr/>
          <p:nvPr/>
        </p:nvSpPr>
        <p:spPr>
          <a:xfrm>
            <a:off x="8542113" y="4054119"/>
            <a:ext cx="390136" cy="97291"/>
          </a:xfrm>
          <a:custGeom>
            <a:avLst/>
            <a:gdLst>
              <a:gd name="connsiteX0" fmla="*/ 40572 w 390136"/>
              <a:gd name="connsiteY0" fmla="*/ 27161 h 97291"/>
              <a:gd name="connsiteX1" fmla="*/ 63206 w 390136"/>
              <a:gd name="connsiteY1" fmla="*/ 22634 h 97291"/>
              <a:gd name="connsiteX2" fmla="*/ 103946 w 390136"/>
              <a:gd name="connsiteY2" fmla="*/ 9054 h 97291"/>
              <a:gd name="connsiteX3" fmla="*/ 117527 w 390136"/>
              <a:gd name="connsiteY3" fmla="*/ 4527 h 97291"/>
              <a:gd name="connsiteX4" fmla="*/ 131107 w 390136"/>
              <a:gd name="connsiteY4" fmla="*/ 0 h 97291"/>
              <a:gd name="connsiteX5" fmla="*/ 199008 w 390136"/>
              <a:gd name="connsiteY5" fmla="*/ 4527 h 97291"/>
              <a:gd name="connsiteX6" fmla="*/ 226168 w 390136"/>
              <a:gd name="connsiteY6" fmla="*/ 13581 h 97291"/>
              <a:gd name="connsiteX7" fmla="*/ 248802 w 390136"/>
              <a:gd name="connsiteY7" fmla="*/ 27161 h 97291"/>
              <a:gd name="connsiteX8" fmla="*/ 262382 w 390136"/>
              <a:gd name="connsiteY8" fmla="*/ 36214 h 97291"/>
              <a:gd name="connsiteX9" fmla="*/ 285016 w 390136"/>
              <a:gd name="connsiteY9" fmla="*/ 54321 h 97291"/>
              <a:gd name="connsiteX10" fmla="*/ 325756 w 390136"/>
              <a:gd name="connsiteY10" fmla="*/ 67901 h 97291"/>
              <a:gd name="connsiteX11" fmla="*/ 366497 w 390136"/>
              <a:gd name="connsiteY11" fmla="*/ 81482 h 97291"/>
              <a:gd name="connsiteX12" fmla="*/ 380077 w 390136"/>
              <a:gd name="connsiteY12" fmla="*/ 86008 h 97291"/>
              <a:gd name="connsiteX13" fmla="*/ 389131 w 390136"/>
              <a:gd name="connsiteY13" fmla="*/ 95062 h 97291"/>
              <a:gd name="connsiteX14" fmla="*/ 321230 w 390136"/>
              <a:gd name="connsiteY14" fmla="*/ 72428 h 97291"/>
              <a:gd name="connsiteX15" fmla="*/ 294069 w 390136"/>
              <a:gd name="connsiteY15" fmla="*/ 63375 h 97291"/>
              <a:gd name="connsiteX16" fmla="*/ 280489 w 390136"/>
              <a:gd name="connsiteY16" fmla="*/ 54321 h 97291"/>
              <a:gd name="connsiteX17" fmla="*/ 248802 w 390136"/>
              <a:gd name="connsiteY17" fmla="*/ 45268 h 97291"/>
              <a:gd name="connsiteX18" fmla="*/ 180901 w 390136"/>
              <a:gd name="connsiteY18" fmla="*/ 36214 h 97291"/>
              <a:gd name="connsiteX19" fmla="*/ 162794 w 390136"/>
              <a:gd name="connsiteY19" fmla="*/ 31687 h 97291"/>
              <a:gd name="connsiteX20" fmla="*/ 40572 w 390136"/>
              <a:gd name="connsiteY20" fmla="*/ 36214 h 97291"/>
              <a:gd name="connsiteX21" fmla="*/ 40572 w 390136"/>
              <a:gd name="connsiteY21" fmla="*/ 27161 h 9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0136" h="97291">
                <a:moveTo>
                  <a:pt x="40572" y="27161"/>
                </a:moveTo>
                <a:cubicBezTo>
                  <a:pt x="44344" y="24898"/>
                  <a:pt x="55783" y="24658"/>
                  <a:pt x="63206" y="22634"/>
                </a:cubicBezTo>
                <a:cubicBezTo>
                  <a:pt x="63228" y="22628"/>
                  <a:pt x="97145" y="11321"/>
                  <a:pt x="103946" y="9054"/>
                </a:cubicBezTo>
                <a:lnTo>
                  <a:pt x="117527" y="4527"/>
                </a:lnTo>
                <a:lnTo>
                  <a:pt x="131107" y="0"/>
                </a:lnTo>
                <a:cubicBezTo>
                  <a:pt x="153741" y="1509"/>
                  <a:pt x="176552" y="1319"/>
                  <a:pt x="199008" y="4527"/>
                </a:cubicBezTo>
                <a:cubicBezTo>
                  <a:pt x="208455" y="5877"/>
                  <a:pt x="226168" y="13581"/>
                  <a:pt x="226168" y="13581"/>
                </a:cubicBezTo>
                <a:cubicBezTo>
                  <a:pt x="243853" y="31264"/>
                  <a:pt x="225296" y="15408"/>
                  <a:pt x="248802" y="27161"/>
                </a:cubicBezTo>
                <a:cubicBezTo>
                  <a:pt x="253668" y="29594"/>
                  <a:pt x="258134" y="32815"/>
                  <a:pt x="262382" y="36214"/>
                </a:cubicBezTo>
                <a:cubicBezTo>
                  <a:pt x="274141" y="45621"/>
                  <a:pt x="269340" y="47354"/>
                  <a:pt x="285016" y="54321"/>
                </a:cubicBezTo>
                <a:cubicBezTo>
                  <a:pt x="285040" y="54332"/>
                  <a:pt x="318953" y="65634"/>
                  <a:pt x="325756" y="67901"/>
                </a:cubicBezTo>
                <a:lnTo>
                  <a:pt x="366497" y="81482"/>
                </a:lnTo>
                <a:lnTo>
                  <a:pt x="380077" y="86008"/>
                </a:lnTo>
                <a:cubicBezTo>
                  <a:pt x="383095" y="89026"/>
                  <a:pt x="393356" y="94458"/>
                  <a:pt x="389131" y="95062"/>
                </a:cubicBezTo>
                <a:cubicBezTo>
                  <a:pt x="331201" y="103338"/>
                  <a:pt x="364836" y="86962"/>
                  <a:pt x="321230" y="72428"/>
                </a:cubicBezTo>
                <a:lnTo>
                  <a:pt x="294069" y="63375"/>
                </a:lnTo>
                <a:cubicBezTo>
                  <a:pt x="289542" y="60357"/>
                  <a:pt x="285355" y="56754"/>
                  <a:pt x="280489" y="54321"/>
                </a:cubicBezTo>
                <a:cubicBezTo>
                  <a:pt x="274945" y="51549"/>
                  <a:pt x="253364" y="46098"/>
                  <a:pt x="248802" y="45268"/>
                </a:cubicBezTo>
                <a:cubicBezTo>
                  <a:pt x="204582" y="37228"/>
                  <a:pt x="228261" y="44108"/>
                  <a:pt x="180901" y="36214"/>
                </a:cubicBezTo>
                <a:cubicBezTo>
                  <a:pt x="174764" y="35191"/>
                  <a:pt x="168830" y="33196"/>
                  <a:pt x="162794" y="31687"/>
                </a:cubicBezTo>
                <a:cubicBezTo>
                  <a:pt x="122053" y="33196"/>
                  <a:pt x="81250" y="33502"/>
                  <a:pt x="40572" y="36214"/>
                </a:cubicBezTo>
                <a:cubicBezTo>
                  <a:pt x="-48801" y="42173"/>
                  <a:pt x="36800" y="29424"/>
                  <a:pt x="40572" y="27161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 45"/>
          <p:cNvSpPr/>
          <p:nvPr/>
        </p:nvSpPr>
        <p:spPr>
          <a:xfrm rot="244509">
            <a:off x="3278311" y="1691367"/>
            <a:ext cx="2083321" cy="2169760"/>
          </a:xfrm>
          <a:custGeom>
            <a:avLst/>
            <a:gdLst>
              <a:gd name="connsiteX0" fmla="*/ 0 w 1467059"/>
              <a:gd name="connsiteY0" fmla="*/ 1266093 h 1266093"/>
              <a:gd name="connsiteX1" fmla="*/ 1467059 w 1467059"/>
              <a:gd name="connsiteY1" fmla="*/ 0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7059" h="1266093">
                <a:moveTo>
                  <a:pt x="0" y="1266093"/>
                </a:moveTo>
                <a:lnTo>
                  <a:pt x="1467059" y="0"/>
                </a:lnTo>
              </a:path>
            </a:pathLst>
          </a:custGeom>
          <a:noFill/>
          <a:ln w="635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1" name="Group 50"/>
          <p:cNvGrpSpPr/>
          <p:nvPr/>
        </p:nvGrpSpPr>
        <p:grpSpPr>
          <a:xfrm rot="19235958">
            <a:off x="5249132" y="1756456"/>
            <a:ext cx="243495" cy="149158"/>
            <a:chOff x="4923692" y="763675"/>
            <a:chExt cx="420331" cy="222738"/>
          </a:xfrm>
        </p:grpSpPr>
        <p:sp>
          <p:nvSpPr>
            <p:cNvPr id="52" name="Freeform 51"/>
            <p:cNvSpPr/>
            <p:nvPr/>
          </p:nvSpPr>
          <p:spPr>
            <a:xfrm>
              <a:off x="4923692" y="763675"/>
              <a:ext cx="411983" cy="70338"/>
            </a:xfrm>
            <a:custGeom>
              <a:avLst/>
              <a:gdLst>
                <a:gd name="connsiteX0" fmla="*/ 0 w 411983"/>
                <a:gd name="connsiteY0" fmla="*/ 70338 h 70338"/>
                <a:gd name="connsiteX1" fmla="*/ 411983 w 411983"/>
                <a:gd name="connsiteY1" fmla="*/ 70338 h 70338"/>
                <a:gd name="connsiteX2" fmla="*/ 341645 w 411983"/>
                <a:gd name="connsiteY2" fmla="*/ 0 h 7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983" h="70338">
                  <a:moveTo>
                    <a:pt x="0" y="70338"/>
                  </a:moveTo>
                  <a:lnTo>
                    <a:pt x="411983" y="70338"/>
                  </a:lnTo>
                  <a:lnTo>
                    <a:pt x="34164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Freeform 52"/>
            <p:cNvSpPr/>
            <p:nvPr/>
          </p:nvSpPr>
          <p:spPr>
            <a:xfrm flipH="1" flipV="1">
              <a:off x="4932040" y="916075"/>
              <a:ext cx="411983" cy="70338"/>
            </a:xfrm>
            <a:custGeom>
              <a:avLst/>
              <a:gdLst>
                <a:gd name="connsiteX0" fmla="*/ 0 w 411983"/>
                <a:gd name="connsiteY0" fmla="*/ 70338 h 70338"/>
                <a:gd name="connsiteX1" fmla="*/ 411983 w 411983"/>
                <a:gd name="connsiteY1" fmla="*/ 70338 h 70338"/>
                <a:gd name="connsiteX2" fmla="*/ 341645 w 411983"/>
                <a:gd name="connsiteY2" fmla="*/ 0 h 7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983" h="70338">
                  <a:moveTo>
                    <a:pt x="0" y="70338"/>
                  </a:moveTo>
                  <a:lnTo>
                    <a:pt x="411983" y="70338"/>
                  </a:lnTo>
                  <a:lnTo>
                    <a:pt x="34164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8" name="Freeform 57"/>
          <p:cNvSpPr/>
          <p:nvPr/>
        </p:nvSpPr>
        <p:spPr>
          <a:xfrm>
            <a:off x="6804248" y="2200184"/>
            <a:ext cx="1584176" cy="1656184"/>
          </a:xfrm>
          <a:custGeom>
            <a:avLst/>
            <a:gdLst>
              <a:gd name="connsiteX0" fmla="*/ 0 w 1467059"/>
              <a:gd name="connsiteY0" fmla="*/ 1266093 h 1266093"/>
              <a:gd name="connsiteX1" fmla="*/ 1467059 w 1467059"/>
              <a:gd name="connsiteY1" fmla="*/ 0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7059" h="1266093">
                <a:moveTo>
                  <a:pt x="0" y="1266093"/>
                </a:moveTo>
                <a:lnTo>
                  <a:pt x="1467059" y="0"/>
                </a:lnTo>
              </a:path>
            </a:pathLst>
          </a:custGeom>
          <a:noFill/>
          <a:ln w="635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2" name="Group 61"/>
          <p:cNvGrpSpPr/>
          <p:nvPr/>
        </p:nvGrpSpPr>
        <p:grpSpPr>
          <a:xfrm rot="18768136">
            <a:off x="8184016" y="2195491"/>
            <a:ext cx="256332" cy="166727"/>
            <a:chOff x="4923692" y="763675"/>
            <a:chExt cx="420331" cy="222738"/>
          </a:xfrm>
        </p:grpSpPr>
        <p:sp>
          <p:nvSpPr>
            <p:cNvPr id="63" name="Freeform 62"/>
            <p:cNvSpPr/>
            <p:nvPr/>
          </p:nvSpPr>
          <p:spPr>
            <a:xfrm>
              <a:off x="4923692" y="763675"/>
              <a:ext cx="411983" cy="70338"/>
            </a:xfrm>
            <a:custGeom>
              <a:avLst/>
              <a:gdLst>
                <a:gd name="connsiteX0" fmla="*/ 0 w 411983"/>
                <a:gd name="connsiteY0" fmla="*/ 70338 h 70338"/>
                <a:gd name="connsiteX1" fmla="*/ 411983 w 411983"/>
                <a:gd name="connsiteY1" fmla="*/ 70338 h 70338"/>
                <a:gd name="connsiteX2" fmla="*/ 341645 w 411983"/>
                <a:gd name="connsiteY2" fmla="*/ 0 h 7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983" h="70338">
                  <a:moveTo>
                    <a:pt x="0" y="70338"/>
                  </a:moveTo>
                  <a:lnTo>
                    <a:pt x="411983" y="70338"/>
                  </a:lnTo>
                  <a:lnTo>
                    <a:pt x="34164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 flipH="1" flipV="1">
              <a:off x="4932040" y="916075"/>
              <a:ext cx="411983" cy="70338"/>
            </a:xfrm>
            <a:custGeom>
              <a:avLst/>
              <a:gdLst>
                <a:gd name="connsiteX0" fmla="*/ 0 w 411983"/>
                <a:gd name="connsiteY0" fmla="*/ 70338 h 70338"/>
                <a:gd name="connsiteX1" fmla="*/ 411983 w 411983"/>
                <a:gd name="connsiteY1" fmla="*/ 70338 h 70338"/>
                <a:gd name="connsiteX2" fmla="*/ 341645 w 411983"/>
                <a:gd name="connsiteY2" fmla="*/ 0 h 7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983" h="70338">
                  <a:moveTo>
                    <a:pt x="0" y="70338"/>
                  </a:moveTo>
                  <a:lnTo>
                    <a:pt x="411983" y="70338"/>
                  </a:lnTo>
                  <a:lnTo>
                    <a:pt x="34164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er 95"/>
          <p:cNvGrpSpPr/>
          <p:nvPr/>
        </p:nvGrpSpPr>
        <p:grpSpPr>
          <a:xfrm>
            <a:off x="1811440" y="2385003"/>
            <a:ext cx="278380" cy="192112"/>
            <a:chOff x="1694294" y="1767773"/>
            <a:chExt cx="278380" cy="192112"/>
          </a:xfrm>
        </p:grpSpPr>
        <p:sp>
          <p:nvSpPr>
            <p:cNvPr id="69" name="Oval 68"/>
            <p:cNvSpPr/>
            <p:nvPr/>
          </p:nvSpPr>
          <p:spPr>
            <a:xfrm>
              <a:off x="1694294" y="1767773"/>
              <a:ext cx="58224" cy="582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Freeform 74"/>
            <p:cNvSpPr/>
            <p:nvPr/>
          </p:nvSpPr>
          <p:spPr>
            <a:xfrm>
              <a:off x="1746549" y="1810871"/>
              <a:ext cx="226125" cy="149014"/>
            </a:xfrm>
            <a:custGeom>
              <a:avLst/>
              <a:gdLst>
                <a:gd name="connsiteX0" fmla="*/ 0 w 182053"/>
                <a:gd name="connsiteY0" fmla="*/ 0 h 136539"/>
                <a:gd name="connsiteX1" fmla="*/ 24825 w 182053"/>
                <a:gd name="connsiteY1" fmla="*/ 4137 h 136539"/>
                <a:gd name="connsiteX2" fmla="*/ 49651 w 182053"/>
                <a:gd name="connsiteY2" fmla="*/ 28962 h 136539"/>
                <a:gd name="connsiteX3" fmla="*/ 53788 w 182053"/>
                <a:gd name="connsiteY3" fmla="*/ 41375 h 136539"/>
                <a:gd name="connsiteX4" fmla="*/ 103439 w 182053"/>
                <a:gd name="connsiteY4" fmla="*/ 57925 h 136539"/>
                <a:gd name="connsiteX5" fmla="*/ 115852 w 182053"/>
                <a:gd name="connsiteY5" fmla="*/ 66200 h 136539"/>
                <a:gd name="connsiteX6" fmla="*/ 124127 w 182053"/>
                <a:gd name="connsiteY6" fmla="*/ 91026 h 136539"/>
                <a:gd name="connsiteX7" fmla="*/ 128264 w 182053"/>
                <a:gd name="connsiteY7" fmla="*/ 107576 h 136539"/>
                <a:gd name="connsiteX8" fmla="*/ 153090 w 182053"/>
                <a:gd name="connsiteY8" fmla="*/ 124126 h 136539"/>
                <a:gd name="connsiteX9" fmla="*/ 182053 w 182053"/>
                <a:gd name="connsiteY9" fmla="*/ 136539 h 1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53" h="136539">
                  <a:moveTo>
                    <a:pt x="0" y="0"/>
                  </a:moveTo>
                  <a:cubicBezTo>
                    <a:pt x="8275" y="1379"/>
                    <a:pt x="17579" y="-90"/>
                    <a:pt x="24825" y="4137"/>
                  </a:cubicBezTo>
                  <a:cubicBezTo>
                    <a:pt x="34934" y="10034"/>
                    <a:pt x="49651" y="28962"/>
                    <a:pt x="49651" y="28962"/>
                  </a:cubicBezTo>
                  <a:cubicBezTo>
                    <a:pt x="51030" y="33100"/>
                    <a:pt x="51838" y="37474"/>
                    <a:pt x="53788" y="41375"/>
                  </a:cubicBezTo>
                  <a:cubicBezTo>
                    <a:pt x="65550" y="64901"/>
                    <a:pt x="68825" y="54464"/>
                    <a:pt x="103439" y="57925"/>
                  </a:cubicBezTo>
                  <a:cubicBezTo>
                    <a:pt x="107577" y="60683"/>
                    <a:pt x="113216" y="61983"/>
                    <a:pt x="115852" y="66200"/>
                  </a:cubicBezTo>
                  <a:cubicBezTo>
                    <a:pt x="120475" y="73597"/>
                    <a:pt x="122012" y="82563"/>
                    <a:pt x="124127" y="91026"/>
                  </a:cubicBezTo>
                  <a:cubicBezTo>
                    <a:pt x="125506" y="96543"/>
                    <a:pt x="124519" y="103297"/>
                    <a:pt x="128264" y="107576"/>
                  </a:cubicBezTo>
                  <a:cubicBezTo>
                    <a:pt x="134813" y="115061"/>
                    <a:pt x="143655" y="120981"/>
                    <a:pt x="153090" y="124126"/>
                  </a:cubicBezTo>
                  <a:cubicBezTo>
                    <a:pt x="179766" y="133018"/>
                    <a:pt x="171747" y="126233"/>
                    <a:pt x="182053" y="13653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3" name="Arc 82"/>
          <p:cNvSpPr/>
          <p:nvPr/>
        </p:nvSpPr>
        <p:spPr>
          <a:xfrm rot="5400000" flipV="1">
            <a:off x="1142592" y="2708576"/>
            <a:ext cx="996833" cy="1335518"/>
          </a:xfrm>
          <a:prstGeom prst="arc">
            <a:avLst>
              <a:gd name="adj1" fmla="val 16200000"/>
              <a:gd name="adj2" fmla="val 18919942"/>
            </a:avLst>
          </a:prstGeom>
          <a:ln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Arc 83"/>
          <p:cNvSpPr/>
          <p:nvPr/>
        </p:nvSpPr>
        <p:spPr>
          <a:xfrm rot="5400000" flipV="1">
            <a:off x="1486583" y="2620494"/>
            <a:ext cx="996833" cy="1335518"/>
          </a:xfrm>
          <a:prstGeom prst="arc">
            <a:avLst>
              <a:gd name="adj1" fmla="val 16200000"/>
              <a:gd name="adj2" fmla="val 18919942"/>
            </a:avLst>
          </a:prstGeom>
          <a:ln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5" name="Grouper 184"/>
          <p:cNvGrpSpPr/>
          <p:nvPr/>
        </p:nvGrpSpPr>
        <p:grpSpPr>
          <a:xfrm>
            <a:off x="3717908" y="870584"/>
            <a:ext cx="2031839" cy="461665"/>
            <a:chOff x="3635896" y="476672"/>
            <a:chExt cx="2031839" cy="461665"/>
          </a:xfrm>
        </p:grpSpPr>
        <p:grpSp>
          <p:nvGrpSpPr>
            <p:cNvPr id="47" name="Group 46"/>
            <p:cNvGrpSpPr/>
            <p:nvPr/>
          </p:nvGrpSpPr>
          <p:grpSpPr>
            <a:xfrm>
              <a:off x="3635896" y="620688"/>
              <a:ext cx="885257" cy="289061"/>
              <a:chOff x="4458765" y="763674"/>
              <a:chExt cx="885257" cy="289061"/>
            </a:xfrm>
          </p:grpSpPr>
          <p:sp>
            <p:nvSpPr>
              <p:cNvPr id="42" name="Freeform 41"/>
              <p:cNvSpPr/>
              <p:nvPr/>
            </p:nvSpPr>
            <p:spPr>
              <a:xfrm>
                <a:off x="4458766" y="763674"/>
                <a:ext cx="876909" cy="73037"/>
              </a:xfrm>
              <a:custGeom>
                <a:avLst/>
                <a:gdLst>
                  <a:gd name="connsiteX0" fmla="*/ 0 w 411983"/>
                  <a:gd name="connsiteY0" fmla="*/ 70338 h 70338"/>
                  <a:gd name="connsiteX1" fmla="*/ 411983 w 411983"/>
                  <a:gd name="connsiteY1" fmla="*/ 70338 h 70338"/>
                  <a:gd name="connsiteX2" fmla="*/ 341645 w 411983"/>
                  <a:gd name="connsiteY2" fmla="*/ 0 h 7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1983" h="70338">
                    <a:moveTo>
                      <a:pt x="0" y="70338"/>
                    </a:moveTo>
                    <a:lnTo>
                      <a:pt x="411983" y="70338"/>
                    </a:lnTo>
                    <a:lnTo>
                      <a:pt x="341645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Freeform 42"/>
              <p:cNvSpPr/>
              <p:nvPr/>
            </p:nvSpPr>
            <p:spPr>
              <a:xfrm flipH="1" flipV="1">
                <a:off x="4458765" y="916074"/>
                <a:ext cx="885257" cy="136661"/>
              </a:xfrm>
              <a:custGeom>
                <a:avLst/>
                <a:gdLst>
                  <a:gd name="connsiteX0" fmla="*/ 0 w 411983"/>
                  <a:gd name="connsiteY0" fmla="*/ 70338 h 70338"/>
                  <a:gd name="connsiteX1" fmla="*/ 411983 w 411983"/>
                  <a:gd name="connsiteY1" fmla="*/ 70338 h 70338"/>
                  <a:gd name="connsiteX2" fmla="*/ 341645 w 411983"/>
                  <a:gd name="connsiteY2" fmla="*/ 0 h 70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1983" h="70338">
                    <a:moveTo>
                      <a:pt x="0" y="70338"/>
                    </a:moveTo>
                    <a:lnTo>
                      <a:pt x="411983" y="70338"/>
                    </a:lnTo>
                    <a:lnTo>
                      <a:pt x="341645" y="0"/>
                    </a:lnTo>
                  </a:path>
                </a:pathLst>
              </a:custGeom>
              <a:no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4619101" y="476672"/>
              <a:ext cx="10486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000000"/>
                  </a:solidFill>
                  <a:latin typeface="Arial"/>
                  <a:cs typeface="Arial"/>
                </a:rPr>
                <a:t>Large Scale</a:t>
              </a:r>
              <a:br>
                <a:rPr lang="en-GB" sz="1200" b="1" dirty="0">
                  <a:solidFill>
                    <a:srgbClr val="000000"/>
                  </a:solidFill>
                  <a:latin typeface="Arial"/>
                  <a:cs typeface="Arial"/>
                </a:rPr>
              </a:br>
              <a:r>
                <a:rPr lang="en-GB" sz="1200" b="1" dirty="0">
                  <a:solidFill>
                    <a:srgbClr val="000000"/>
                  </a:solidFill>
                  <a:latin typeface="Arial"/>
                  <a:cs typeface="Arial"/>
                </a:rPr>
                <a:t>Shearing</a:t>
              </a: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8078902" y="1768135"/>
            <a:ext cx="104014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Arial"/>
                <a:cs typeface="Arial"/>
              </a:rPr>
              <a:t>Small Scale</a:t>
            </a:r>
            <a:br>
              <a:rPr lang="en-GB" sz="1200" b="1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GB" sz="1200" b="1" dirty="0" smtClean="0">
                <a:solidFill>
                  <a:srgbClr val="000000"/>
                </a:solidFill>
                <a:latin typeface="Arial"/>
                <a:cs typeface="Arial"/>
              </a:rPr>
              <a:t>Shearing</a:t>
            </a:r>
            <a:endParaRPr lang="en-GB" sz="1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5076056" y="1264079"/>
            <a:ext cx="3312368" cy="2592287"/>
          </a:xfrm>
          <a:custGeom>
            <a:avLst/>
            <a:gdLst>
              <a:gd name="connsiteX0" fmla="*/ 0 w 1467059"/>
              <a:gd name="connsiteY0" fmla="*/ 1266093 h 1266093"/>
              <a:gd name="connsiteX1" fmla="*/ 1467059 w 1467059"/>
              <a:gd name="connsiteY1" fmla="*/ 0 h 126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7059" h="1266093">
                <a:moveTo>
                  <a:pt x="0" y="1266093"/>
                </a:moveTo>
                <a:lnTo>
                  <a:pt x="1467059" y="0"/>
                </a:lnTo>
              </a:path>
            </a:pathLst>
          </a:custGeom>
          <a:noFill/>
          <a:ln w="6350">
            <a:solidFill>
              <a:srgbClr val="0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8" name="Group 97"/>
          <p:cNvGrpSpPr/>
          <p:nvPr/>
        </p:nvGrpSpPr>
        <p:grpSpPr>
          <a:xfrm rot="19342521">
            <a:off x="8166402" y="1250791"/>
            <a:ext cx="256332" cy="166727"/>
            <a:chOff x="4923692" y="763675"/>
            <a:chExt cx="420331" cy="222738"/>
          </a:xfrm>
        </p:grpSpPr>
        <p:sp>
          <p:nvSpPr>
            <p:cNvPr id="99" name="Freeform 98"/>
            <p:cNvSpPr/>
            <p:nvPr/>
          </p:nvSpPr>
          <p:spPr>
            <a:xfrm>
              <a:off x="4923692" y="763675"/>
              <a:ext cx="411983" cy="70338"/>
            </a:xfrm>
            <a:custGeom>
              <a:avLst/>
              <a:gdLst>
                <a:gd name="connsiteX0" fmla="*/ 0 w 411983"/>
                <a:gd name="connsiteY0" fmla="*/ 70338 h 70338"/>
                <a:gd name="connsiteX1" fmla="*/ 411983 w 411983"/>
                <a:gd name="connsiteY1" fmla="*/ 70338 h 70338"/>
                <a:gd name="connsiteX2" fmla="*/ 341645 w 411983"/>
                <a:gd name="connsiteY2" fmla="*/ 0 h 7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983" h="70338">
                  <a:moveTo>
                    <a:pt x="0" y="70338"/>
                  </a:moveTo>
                  <a:lnTo>
                    <a:pt x="411983" y="70338"/>
                  </a:lnTo>
                  <a:lnTo>
                    <a:pt x="34164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Freeform 99"/>
            <p:cNvSpPr/>
            <p:nvPr/>
          </p:nvSpPr>
          <p:spPr>
            <a:xfrm flipH="1" flipV="1">
              <a:off x="4932040" y="916075"/>
              <a:ext cx="411983" cy="70338"/>
            </a:xfrm>
            <a:custGeom>
              <a:avLst/>
              <a:gdLst>
                <a:gd name="connsiteX0" fmla="*/ 0 w 411983"/>
                <a:gd name="connsiteY0" fmla="*/ 70338 h 70338"/>
                <a:gd name="connsiteX1" fmla="*/ 411983 w 411983"/>
                <a:gd name="connsiteY1" fmla="*/ 70338 h 70338"/>
                <a:gd name="connsiteX2" fmla="*/ 341645 w 411983"/>
                <a:gd name="connsiteY2" fmla="*/ 0 h 7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983" h="70338">
                  <a:moveTo>
                    <a:pt x="0" y="70338"/>
                  </a:moveTo>
                  <a:lnTo>
                    <a:pt x="411983" y="70338"/>
                  </a:lnTo>
                  <a:lnTo>
                    <a:pt x="341645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Forme libre 9"/>
          <p:cNvSpPr/>
          <p:nvPr/>
        </p:nvSpPr>
        <p:spPr>
          <a:xfrm>
            <a:off x="6876256" y="1840143"/>
            <a:ext cx="1103495" cy="652512"/>
          </a:xfrm>
          <a:custGeom>
            <a:avLst/>
            <a:gdLst>
              <a:gd name="connsiteX0" fmla="*/ 215900 w 1181100"/>
              <a:gd name="connsiteY0" fmla="*/ 651934 h 770467"/>
              <a:gd name="connsiteX1" fmla="*/ 283633 w 1181100"/>
              <a:gd name="connsiteY1" fmla="*/ 567267 h 770467"/>
              <a:gd name="connsiteX2" fmla="*/ 321733 w 1181100"/>
              <a:gd name="connsiteY2" fmla="*/ 482600 h 770467"/>
              <a:gd name="connsiteX3" fmla="*/ 364066 w 1181100"/>
              <a:gd name="connsiteY3" fmla="*/ 452967 h 770467"/>
              <a:gd name="connsiteX4" fmla="*/ 376766 w 1181100"/>
              <a:gd name="connsiteY4" fmla="*/ 419100 h 770467"/>
              <a:gd name="connsiteX5" fmla="*/ 419100 w 1181100"/>
              <a:gd name="connsiteY5" fmla="*/ 368300 h 770467"/>
              <a:gd name="connsiteX6" fmla="*/ 486833 w 1181100"/>
              <a:gd name="connsiteY6" fmla="*/ 317500 h 770467"/>
              <a:gd name="connsiteX7" fmla="*/ 537633 w 1181100"/>
              <a:gd name="connsiteY7" fmla="*/ 287867 h 770467"/>
              <a:gd name="connsiteX8" fmla="*/ 596900 w 1181100"/>
              <a:gd name="connsiteY8" fmla="*/ 228600 h 770467"/>
              <a:gd name="connsiteX9" fmla="*/ 668866 w 1181100"/>
              <a:gd name="connsiteY9" fmla="*/ 207434 h 770467"/>
              <a:gd name="connsiteX10" fmla="*/ 749300 w 1181100"/>
              <a:gd name="connsiteY10" fmla="*/ 127000 h 770467"/>
              <a:gd name="connsiteX11" fmla="*/ 778933 w 1181100"/>
              <a:gd name="connsiteY11" fmla="*/ 88900 h 770467"/>
              <a:gd name="connsiteX12" fmla="*/ 829733 w 1181100"/>
              <a:gd name="connsiteY12" fmla="*/ 63500 h 770467"/>
              <a:gd name="connsiteX13" fmla="*/ 893233 w 1181100"/>
              <a:gd name="connsiteY13" fmla="*/ 46567 h 770467"/>
              <a:gd name="connsiteX14" fmla="*/ 965200 w 1181100"/>
              <a:gd name="connsiteY14" fmla="*/ 38100 h 770467"/>
              <a:gd name="connsiteX15" fmla="*/ 1045633 w 1181100"/>
              <a:gd name="connsiteY15" fmla="*/ 0 h 770467"/>
              <a:gd name="connsiteX16" fmla="*/ 1134533 w 1181100"/>
              <a:gd name="connsiteY16" fmla="*/ 0 h 770467"/>
              <a:gd name="connsiteX17" fmla="*/ 1134533 w 1181100"/>
              <a:gd name="connsiteY17" fmla="*/ 0 h 770467"/>
              <a:gd name="connsiteX18" fmla="*/ 1164166 w 1181100"/>
              <a:gd name="connsiteY18" fmla="*/ 46567 h 770467"/>
              <a:gd name="connsiteX19" fmla="*/ 1181100 w 1181100"/>
              <a:gd name="connsiteY19" fmla="*/ 105834 h 770467"/>
              <a:gd name="connsiteX20" fmla="*/ 1159933 w 1181100"/>
              <a:gd name="connsiteY20" fmla="*/ 156634 h 770467"/>
              <a:gd name="connsiteX21" fmla="*/ 1092200 w 1181100"/>
              <a:gd name="connsiteY21" fmla="*/ 215900 h 770467"/>
              <a:gd name="connsiteX22" fmla="*/ 1032933 w 1181100"/>
              <a:gd name="connsiteY22" fmla="*/ 270934 h 770467"/>
              <a:gd name="connsiteX23" fmla="*/ 1032933 w 1181100"/>
              <a:gd name="connsiteY23" fmla="*/ 313267 h 770467"/>
              <a:gd name="connsiteX24" fmla="*/ 1024466 w 1181100"/>
              <a:gd name="connsiteY24" fmla="*/ 423334 h 770467"/>
              <a:gd name="connsiteX25" fmla="*/ 969433 w 1181100"/>
              <a:gd name="connsiteY25" fmla="*/ 448734 h 770467"/>
              <a:gd name="connsiteX26" fmla="*/ 850900 w 1181100"/>
              <a:gd name="connsiteY26" fmla="*/ 588434 h 770467"/>
              <a:gd name="connsiteX27" fmla="*/ 690033 w 1181100"/>
              <a:gd name="connsiteY27" fmla="*/ 673100 h 770467"/>
              <a:gd name="connsiteX28" fmla="*/ 533400 w 1181100"/>
              <a:gd name="connsiteY28" fmla="*/ 757767 h 770467"/>
              <a:gd name="connsiteX29" fmla="*/ 423333 w 1181100"/>
              <a:gd name="connsiteY29" fmla="*/ 723900 h 770467"/>
              <a:gd name="connsiteX30" fmla="*/ 309033 w 1181100"/>
              <a:gd name="connsiteY30" fmla="*/ 715434 h 770467"/>
              <a:gd name="connsiteX31" fmla="*/ 220133 w 1181100"/>
              <a:gd name="connsiteY31" fmla="*/ 715434 h 770467"/>
              <a:gd name="connsiteX32" fmla="*/ 80433 w 1181100"/>
              <a:gd name="connsiteY32" fmla="*/ 770467 h 770467"/>
              <a:gd name="connsiteX33" fmla="*/ 0 w 1181100"/>
              <a:gd name="connsiteY33" fmla="*/ 770467 h 770467"/>
              <a:gd name="connsiteX34" fmla="*/ 12700 w 1181100"/>
              <a:gd name="connsiteY34" fmla="*/ 698500 h 770467"/>
              <a:gd name="connsiteX35" fmla="*/ 122766 w 1181100"/>
              <a:gd name="connsiteY35" fmla="*/ 660400 h 770467"/>
              <a:gd name="connsiteX36" fmla="*/ 215900 w 1181100"/>
              <a:gd name="connsiteY36" fmla="*/ 651934 h 77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181100" h="770467">
                <a:moveTo>
                  <a:pt x="215900" y="651934"/>
                </a:moveTo>
                <a:lnTo>
                  <a:pt x="283633" y="567267"/>
                </a:lnTo>
                <a:lnTo>
                  <a:pt x="321733" y="482600"/>
                </a:lnTo>
                <a:lnTo>
                  <a:pt x="364066" y="452967"/>
                </a:lnTo>
                <a:lnTo>
                  <a:pt x="376766" y="419100"/>
                </a:lnTo>
                <a:lnTo>
                  <a:pt x="419100" y="368300"/>
                </a:lnTo>
                <a:lnTo>
                  <a:pt x="486833" y="317500"/>
                </a:lnTo>
                <a:lnTo>
                  <a:pt x="537633" y="287867"/>
                </a:lnTo>
                <a:lnTo>
                  <a:pt x="596900" y="228600"/>
                </a:lnTo>
                <a:lnTo>
                  <a:pt x="668866" y="207434"/>
                </a:lnTo>
                <a:lnTo>
                  <a:pt x="749300" y="127000"/>
                </a:lnTo>
                <a:lnTo>
                  <a:pt x="778933" y="88900"/>
                </a:lnTo>
                <a:lnTo>
                  <a:pt x="829733" y="63500"/>
                </a:lnTo>
                <a:lnTo>
                  <a:pt x="893233" y="46567"/>
                </a:lnTo>
                <a:lnTo>
                  <a:pt x="965200" y="38100"/>
                </a:lnTo>
                <a:lnTo>
                  <a:pt x="1045633" y="0"/>
                </a:lnTo>
                <a:lnTo>
                  <a:pt x="1134533" y="0"/>
                </a:lnTo>
                <a:lnTo>
                  <a:pt x="1134533" y="0"/>
                </a:lnTo>
                <a:lnTo>
                  <a:pt x="1164166" y="46567"/>
                </a:lnTo>
                <a:lnTo>
                  <a:pt x="1181100" y="105834"/>
                </a:lnTo>
                <a:lnTo>
                  <a:pt x="1159933" y="156634"/>
                </a:lnTo>
                <a:lnTo>
                  <a:pt x="1092200" y="215900"/>
                </a:lnTo>
                <a:lnTo>
                  <a:pt x="1032933" y="270934"/>
                </a:lnTo>
                <a:lnTo>
                  <a:pt x="1032933" y="313267"/>
                </a:lnTo>
                <a:lnTo>
                  <a:pt x="1024466" y="423334"/>
                </a:lnTo>
                <a:lnTo>
                  <a:pt x="969433" y="448734"/>
                </a:lnTo>
                <a:lnTo>
                  <a:pt x="850900" y="588434"/>
                </a:lnTo>
                <a:lnTo>
                  <a:pt x="690033" y="673100"/>
                </a:lnTo>
                <a:lnTo>
                  <a:pt x="533400" y="757767"/>
                </a:lnTo>
                <a:lnTo>
                  <a:pt x="423333" y="723900"/>
                </a:lnTo>
                <a:lnTo>
                  <a:pt x="309033" y="715434"/>
                </a:lnTo>
                <a:lnTo>
                  <a:pt x="220133" y="715434"/>
                </a:lnTo>
                <a:lnTo>
                  <a:pt x="80433" y="770467"/>
                </a:lnTo>
                <a:lnTo>
                  <a:pt x="0" y="770467"/>
                </a:lnTo>
                <a:lnTo>
                  <a:pt x="12700" y="698500"/>
                </a:lnTo>
                <a:lnTo>
                  <a:pt x="122766" y="660400"/>
                </a:lnTo>
                <a:lnTo>
                  <a:pt x="215900" y="651934"/>
                </a:lnTo>
                <a:close/>
              </a:path>
            </a:pathLst>
          </a:custGeom>
          <a:pattFill prst="lgConfetti">
            <a:fgClr>
              <a:schemeClr val="bg2"/>
            </a:fgClr>
            <a:bgClr>
              <a:prstClr val="white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TextBox 85"/>
          <p:cNvSpPr txBox="1"/>
          <p:nvPr/>
        </p:nvSpPr>
        <p:spPr>
          <a:xfrm rot="19288875">
            <a:off x="676270" y="2593854"/>
            <a:ext cx="1236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/>
                <a:cs typeface="Arial"/>
              </a:rPr>
              <a:t>Gas expulsion</a:t>
            </a:r>
          </a:p>
        </p:txBody>
      </p:sp>
      <p:grpSp>
        <p:nvGrpSpPr>
          <p:cNvPr id="184" name="Grouper 183"/>
          <p:cNvGrpSpPr/>
          <p:nvPr/>
        </p:nvGrpSpPr>
        <p:grpSpPr>
          <a:xfrm>
            <a:off x="1574008" y="688015"/>
            <a:ext cx="1269800" cy="576064"/>
            <a:chOff x="421880" y="476672"/>
            <a:chExt cx="1269800" cy="576064"/>
          </a:xfrm>
        </p:grpSpPr>
        <p:sp>
          <p:nvSpPr>
            <p:cNvPr id="2" name="Right Arrow 1"/>
            <p:cNvSpPr/>
            <p:nvPr/>
          </p:nvSpPr>
          <p:spPr>
            <a:xfrm>
              <a:off x="421880" y="476672"/>
              <a:ext cx="1269800" cy="576064"/>
            </a:xfrm>
            <a:prstGeom prst="rightArrow">
              <a:avLst>
                <a:gd name="adj1" fmla="val 62297"/>
                <a:gd name="adj2" fmla="val 56173"/>
              </a:avLst>
            </a:prstGeom>
            <a:noFill/>
            <a:ln w="3175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86399" y="546743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ICE FLOW</a:t>
              </a:r>
            </a:p>
          </p:txBody>
        </p:sp>
      </p:grpSp>
      <p:sp>
        <p:nvSpPr>
          <p:cNvPr id="115" name="Freeform 5"/>
          <p:cNvSpPr/>
          <p:nvPr/>
        </p:nvSpPr>
        <p:spPr>
          <a:xfrm>
            <a:off x="161652" y="2369168"/>
            <a:ext cx="8859915" cy="2782472"/>
          </a:xfrm>
          <a:custGeom>
            <a:avLst/>
            <a:gdLst>
              <a:gd name="connsiteX0" fmla="*/ 0 w 8859915"/>
              <a:gd name="connsiteY0" fmla="*/ 2192785 h 2814222"/>
              <a:gd name="connsiteX1" fmla="*/ 621437 w 8859915"/>
              <a:gd name="connsiteY1" fmla="*/ 2175030 h 2814222"/>
              <a:gd name="connsiteX2" fmla="*/ 1091954 w 8859915"/>
              <a:gd name="connsiteY2" fmla="*/ 2139519 h 2814222"/>
              <a:gd name="connsiteX3" fmla="*/ 1198486 w 8859915"/>
              <a:gd name="connsiteY3" fmla="*/ 2112886 h 2814222"/>
              <a:gd name="connsiteX4" fmla="*/ 1429305 w 8859915"/>
              <a:gd name="connsiteY4" fmla="*/ 1882066 h 2814222"/>
              <a:gd name="connsiteX5" fmla="*/ 1597981 w 8859915"/>
              <a:gd name="connsiteY5" fmla="*/ 1695635 h 2814222"/>
              <a:gd name="connsiteX6" fmla="*/ 1757779 w 8859915"/>
              <a:gd name="connsiteY6" fmla="*/ 1482571 h 2814222"/>
              <a:gd name="connsiteX7" fmla="*/ 1864311 w 8859915"/>
              <a:gd name="connsiteY7" fmla="*/ 1269507 h 2814222"/>
              <a:gd name="connsiteX8" fmla="*/ 1961965 w 8859915"/>
              <a:gd name="connsiteY8" fmla="*/ 825624 h 2814222"/>
              <a:gd name="connsiteX9" fmla="*/ 2015231 w 8859915"/>
              <a:gd name="connsiteY9" fmla="*/ 532661 h 2814222"/>
              <a:gd name="connsiteX10" fmla="*/ 2015231 w 8859915"/>
              <a:gd name="connsiteY10" fmla="*/ 355107 h 2814222"/>
              <a:gd name="connsiteX11" fmla="*/ 2041864 w 8859915"/>
              <a:gd name="connsiteY11" fmla="*/ 266331 h 2814222"/>
              <a:gd name="connsiteX12" fmla="*/ 2050742 w 8859915"/>
              <a:gd name="connsiteY12" fmla="*/ 142043 h 2814222"/>
              <a:gd name="connsiteX13" fmla="*/ 2059620 w 8859915"/>
              <a:gd name="connsiteY13" fmla="*/ 71022 h 2814222"/>
              <a:gd name="connsiteX14" fmla="*/ 2112886 w 8859915"/>
              <a:gd name="connsiteY14" fmla="*/ 0 h 2814222"/>
              <a:gd name="connsiteX15" fmla="*/ 2183907 w 8859915"/>
              <a:gd name="connsiteY15" fmla="*/ 44389 h 2814222"/>
              <a:gd name="connsiteX16" fmla="*/ 2246051 w 8859915"/>
              <a:gd name="connsiteY16" fmla="*/ 621437 h 2814222"/>
              <a:gd name="connsiteX17" fmla="*/ 2352583 w 8859915"/>
              <a:gd name="connsiteY17" fmla="*/ 1056443 h 2814222"/>
              <a:gd name="connsiteX18" fmla="*/ 2521259 w 8859915"/>
              <a:gd name="connsiteY18" fmla="*/ 1518082 h 2814222"/>
              <a:gd name="connsiteX19" fmla="*/ 2565647 w 8859915"/>
              <a:gd name="connsiteY19" fmla="*/ 1695635 h 2814222"/>
              <a:gd name="connsiteX20" fmla="*/ 2894121 w 8859915"/>
              <a:gd name="connsiteY20" fmla="*/ 1873189 h 2814222"/>
              <a:gd name="connsiteX21" fmla="*/ 3373515 w 8859915"/>
              <a:gd name="connsiteY21" fmla="*/ 1890944 h 2814222"/>
              <a:gd name="connsiteX22" fmla="*/ 3835154 w 8859915"/>
              <a:gd name="connsiteY22" fmla="*/ 1793290 h 2814222"/>
              <a:gd name="connsiteX23" fmla="*/ 4057096 w 8859915"/>
              <a:gd name="connsiteY23" fmla="*/ 1633492 h 2814222"/>
              <a:gd name="connsiteX24" fmla="*/ 4154750 w 8859915"/>
              <a:gd name="connsiteY24" fmla="*/ 1509204 h 2814222"/>
              <a:gd name="connsiteX25" fmla="*/ 4279037 w 8859915"/>
              <a:gd name="connsiteY25" fmla="*/ 1518082 h 2814222"/>
              <a:gd name="connsiteX26" fmla="*/ 4367814 w 8859915"/>
              <a:gd name="connsiteY26" fmla="*/ 1633492 h 2814222"/>
              <a:gd name="connsiteX27" fmla="*/ 4527612 w 8859915"/>
              <a:gd name="connsiteY27" fmla="*/ 1837678 h 2814222"/>
              <a:gd name="connsiteX28" fmla="*/ 4616389 w 8859915"/>
              <a:gd name="connsiteY28" fmla="*/ 1917577 h 2814222"/>
              <a:gd name="connsiteX29" fmla="*/ 4714043 w 8859915"/>
              <a:gd name="connsiteY29" fmla="*/ 1979721 h 2814222"/>
              <a:gd name="connsiteX30" fmla="*/ 5024762 w 8859915"/>
              <a:gd name="connsiteY30" fmla="*/ 2006354 h 2814222"/>
              <a:gd name="connsiteX31" fmla="*/ 5228948 w 8859915"/>
              <a:gd name="connsiteY31" fmla="*/ 1970843 h 2814222"/>
              <a:gd name="connsiteX32" fmla="*/ 5317725 w 8859915"/>
              <a:gd name="connsiteY32" fmla="*/ 1961965 h 2814222"/>
              <a:gd name="connsiteX33" fmla="*/ 5442012 w 8859915"/>
              <a:gd name="connsiteY33" fmla="*/ 1997476 h 2814222"/>
              <a:gd name="connsiteX34" fmla="*/ 5566299 w 8859915"/>
              <a:gd name="connsiteY34" fmla="*/ 1917577 h 2814222"/>
              <a:gd name="connsiteX35" fmla="*/ 5805997 w 8859915"/>
              <a:gd name="connsiteY35" fmla="*/ 1748901 h 2814222"/>
              <a:gd name="connsiteX36" fmla="*/ 6036816 w 8859915"/>
              <a:gd name="connsiteY36" fmla="*/ 1704513 h 2814222"/>
              <a:gd name="connsiteX37" fmla="*/ 6241002 w 8859915"/>
              <a:gd name="connsiteY37" fmla="*/ 1748901 h 2814222"/>
              <a:gd name="connsiteX38" fmla="*/ 6498455 w 8859915"/>
              <a:gd name="connsiteY38" fmla="*/ 1846556 h 2814222"/>
              <a:gd name="connsiteX39" fmla="*/ 6613864 w 8859915"/>
              <a:gd name="connsiteY39" fmla="*/ 1908699 h 2814222"/>
              <a:gd name="connsiteX40" fmla="*/ 6747030 w 8859915"/>
              <a:gd name="connsiteY40" fmla="*/ 1961965 h 2814222"/>
              <a:gd name="connsiteX41" fmla="*/ 6826929 w 8859915"/>
              <a:gd name="connsiteY41" fmla="*/ 2077375 h 2814222"/>
              <a:gd name="connsiteX42" fmla="*/ 7013360 w 8859915"/>
              <a:gd name="connsiteY42" fmla="*/ 2148397 h 2814222"/>
              <a:gd name="connsiteX43" fmla="*/ 7235301 w 8859915"/>
              <a:gd name="connsiteY43" fmla="*/ 2192785 h 2814222"/>
              <a:gd name="connsiteX44" fmla="*/ 7395099 w 8859915"/>
              <a:gd name="connsiteY44" fmla="*/ 2121764 h 2814222"/>
              <a:gd name="connsiteX45" fmla="*/ 7705818 w 8859915"/>
              <a:gd name="connsiteY45" fmla="*/ 1979721 h 2814222"/>
              <a:gd name="connsiteX46" fmla="*/ 7954393 w 8859915"/>
              <a:gd name="connsiteY46" fmla="*/ 1890944 h 2814222"/>
              <a:gd name="connsiteX47" fmla="*/ 8123068 w 8859915"/>
              <a:gd name="connsiteY47" fmla="*/ 1846556 h 2814222"/>
              <a:gd name="connsiteX48" fmla="*/ 8300622 w 8859915"/>
              <a:gd name="connsiteY48" fmla="*/ 1908699 h 2814222"/>
              <a:gd name="connsiteX49" fmla="*/ 8522564 w 8859915"/>
              <a:gd name="connsiteY49" fmla="*/ 2041864 h 2814222"/>
              <a:gd name="connsiteX50" fmla="*/ 8646851 w 8859915"/>
              <a:gd name="connsiteY50" fmla="*/ 2166152 h 2814222"/>
              <a:gd name="connsiteX51" fmla="*/ 8788894 w 8859915"/>
              <a:gd name="connsiteY51" fmla="*/ 2210540 h 2814222"/>
              <a:gd name="connsiteX52" fmla="*/ 8859915 w 8859915"/>
              <a:gd name="connsiteY52" fmla="*/ 2228296 h 2814222"/>
              <a:gd name="connsiteX53" fmla="*/ 8859915 w 8859915"/>
              <a:gd name="connsiteY53" fmla="*/ 2814222 h 2814222"/>
              <a:gd name="connsiteX54" fmla="*/ 8878 w 8859915"/>
              <a:gd name="connsiteY54" fmla="*/ 2814222 h 2814222"/>
              <a:gd name="connsiteX55" fmla="*/ 0 w 8859915"/>
              <a:gd name="connsiteY55" fmla="*/ 2192785 h 2814222"/>
              <a:gd name="connsiteX0" fmla="*/ 0 w 8859915"/>
              <a:gd name="connsiteY0" fmla="*/ 2161035 h 2782472"/>
              <a:gd name="connsiteX1" fmla="*/ 621437 w 8859915"/>
              <a:gd name="connsiteY1" fmla="*/ 2143280 h 2782472"/>
              <a:gd name="connsiteX2" fmla="*/ 1091954 w 8859915"/>
              <a:gd name="connsiteY2" fmla="*/ 2107769 h 2782472"/>
              <a:gd name="connsiteX3" fmla="*/ 1198486 w 8859915"/>
              <a:gd name="connsiteY3" fmla="*/ 2081136 h 2782472"/>
              <a:gd name="connsiteX4" fmla="*/ 1429305 w 8859915"/>
              <a:gd name="connsiteY4" fmla="*/ 1850316 h 2782472"/>
              <a:gd name="connsiteX5" fmla="*/ 1597981 w 8859915"/>
              <a:gd name="connsiteY5" fmla="*/ 1663885 h 2782472"/>
              <a:gd name="connsiteX6" fmla="*/ 1757779 w 8859915"/>
              <a:gd name="connsiteY6" fmla="*/ 1450821 h 2782472"/>
              <a:gd name="connsiteX7" fmla="*/ 1864311 w 8859915"/>
              <a:gd name="connsiteY7" fmla="*/ 1237757 h 2782472"/>
              <a:gd name="connsiteX8" fmla="*/ 1961965 w 8859915"/>
              <a:gd name="connsiteY8" fmla="*/ 793874 h 2782472"/>
              <a:gd name="connsiteX9" fmla="*/ 2015231 w 8859915"/>
              <a:gd name="connsiteY9" fmla="*/ 500911 h 2782472"/>
              <a:gd name="connsiteX10" fmla="*/ 2015231 w 8859915"/>
              <a:gd name="connsiteY10" fmla="*/ 323357 h 2782472"/>
              <a:gd name="connsiteX11" fmla="*/ 2041864 w 8859915"/>
              <a:gd name="connsiteY11" fmla="*/ 234581 h 2782472"/>
              <a:gd name="connsiteX12" fmla="*/ 2050742 w 8859915"/>
              <a:gd name="connsiteY12" fmla="*/ 110293 h 2782472"/>
              <a:gd name="connsiteX13" fmla="*/ 2059620 w 8859915"/>
              <a:gd name="connsiteY13" fmla="*/ 39272 h 2782472"/>
              <a:gd name="connsiteX14" fmla="*/ 2112886 w 8859915"/>
              <a:gd name="connsiteY14" fmla="*/ 0 h 2782472"/>
              <a:gd name="connsiteX15" fmla="*/ 2183907 w 8859915"/>
              <a:gd name="connsiteY15" fmla="*/ 12639 h 2782472"/>
              <a:gd name="connsiteX16" fmla="*/ 2246051 w 8859915"/>
              <a:gd name="connsiteY16" fmla="*/ 589687 h 2782472"/>
              <a:gd name="connsiteX17" fmla="*/ 2352583 w 8859915"/>
              <a:gd name="connsiteY17" fmla="*/ 1024693 h 2782472"/>
              <a:gd name="connsiteX18" fmla="*/ 2521259 w 8859915"/>
              <a:gd name="connsiteY18" fmla="*/ 1486332 h 2782472"/>
              <a:gd name="connsiteX19" fmla="*/ 2565647 w 8859915"/>
              <a:gd name="connsiteY19" fmla="*/ 1663885 h 2782472"/>
              <a:gd name="connsiteX20" fmla="*/ 2894121 w 8859915"/>
              <a:gd name="connsiteY20" fmla="*/ 1841439 h 2782472"/>
              <a:gd name="connsiteX21" fmla="*/ 3373515 w 8859915"/>
              <a:gd name="connsiteY21" fmla="*/ 1859194 h 2782472"/>
              <a:gd name="connsiteX22" fmla="*/ 3835154 w 8859915"/>
              <a:gd name="connsiteY22" fmla="*/ 1761540 h 2782472"/>
              <a:gd name="connsiteX23" fmla="*/ 4057096 w 8859915"/>
              <a:gd name="connsiteY23" fmla="*/ 1601742 h 2782472"/>
              <a:gd name="connsiteX24" fmla="*/ 4154750 w 8859915"/>
              <a:gd name="connsiteY24" fmla="*/ 1477454 h 2782472"/>
              <a:gd name="connsiteX25" fmla="*/ 4279037 w 8859915"/>
              <a:gd name="connsiteY25" fmla="*/ 1486332 h 2782472"/>
              <a:gd name="connsiteX26" fmla="*/ 4367814 w 8859915"/>
              <a:gd name="connsiteY26" fmla="*/ 1601742 h 2782472"/>
              <a:gd name="connsiteX27" fmla="*/ 4527612 w 8859915"/>
              <a:gd name="connsiteY27" fmla="*/ 1805928 h 2782472"/>
              <a:gd name="connsiteX28" fmla="*/ 4616389 w 8859915"/>
              <a:gd name="connsiteY28" fmla="*/ 1885827 h 2782472"/>
              <a:gd name="connsiteX29" fmla="*/ 4714043 w 8859915"/>
              <a:gd name="connsiteY29" fmla="*/ 1947971 h 2782472"/>
              <a:gd name="connsiteX30" fmla="*/ 5024762 w 8859915"/>
              <a:gd name="connsiteY30" fmla="*/ 1974604 h 2782472"/>
              <a:gd name="connsiteX31" fmla="*/ 5228948 w 8859915"/>
              <a:gd name="connsiteY31" fmla="*/ 1939093 h 2782472"/>
              <a:gd name="connsiteX32" fmla="*/ 5317725 w 8859915"/>
              <a:gd name="connsiteY32" fmla="*/ 1930215 h 2782472"/>
              <a:gd name="connsiteX33" fmla="*/ 5442012 w 8859915"/>
              <a:gd name="connsiteY33" fmla="*/ 1965726 h 2782472"/>
              <a:gd name="connsiteX34" fmla="*/ 5566299 w 8859915"/>
              <a:gd name="connsiteY34" fmla="*/ 1885827 h 2782472"/>
              <a:gd name="connsiteX35" fmla="*/ 5805997 w 8859915"/>
              <a:gd name="connsiteY35" fmla="*/ 1717151 h 2782472"/>
              <a:gd name="connsiteX36" fmla="*/ 6036816 w 8859915"/>
              <a:gd name="connsiteY36" fmla="*/ 1672763 h 2782472"/>
              <a:gd name="connsiteX37" fmla="*/ 6241002 w 8859915"/>
              <a:gd name="connsiteY37" fmla="*/ 1717151 h 2782472"/>
              <a:gd name="connsiteX38" fmla="*/ 6498455 w 8859915"/>
              <a:gd name="connsiteY38" fmla="*/ 1814806 h 2782472"/>
              <a:gd name="connsiteX39" fmla="*/ 6613864 w 8859915"/>
              <a:gd name="connsiteY39" fmla="*/ 1876949 h 2782472"/>
              <a:gd name="connsiteX40" fmla="*/ 6747030 w 8859915"/>
              <a:gd name="connsiteY40" fmla="*/ 1930215 h 2782472"/>
              <a:gd name="connsiteX41" fmla="*/ 6826929 w 8859915"/>
              <a:gd name="connsiteY41" fmla="*/ 2045625 h 2782472"/>
              <a:gd name="connsiteX42" fmla="*/ 7013360 w 8859915"/>
              <a:gd name="connsiteY42" fmla="*/ 2116647 h 2782472"/>
              <a:gd name="connsiteX43" fmla="*/ 7235301 w 8859915"/>
              <a:gd name="connsiteY43" fmla="*/ 2161035 h 2782472"/>
              <a:gd name="connsiteX44" fmla="*/ 7395099 w 8859915"/>
              <a:gd name="connsiteY44" fmla="*/ 2090014 h 2782472"/>
              <a:gd name="connsiteX45" fmla="*/ 7705818 w 8859915"/>
              <a:gd name="connsiteY45" fmla="*/ 1947971 h 2782472"/>
              <a:gd name="connsiteX46" fmla="*/ 7954393 w 8859915"/>
              <a:gd name="connsiteY46" fmla="*/ 1859194 h 2782472"/>
              <a:gd name="connsiteX47" fmla="*/ 8123068 w 8859915"/>
              <a:gd name="connsiteY47" fmla="*/ 1814806 h 2782472"/>
              <a:gd name="connsiteX48" fmla="*/ 8300622 w 8859915"/>
              <a:gd name="connsiteY48" fmla="*/ 1876949 h 2782472"/>
              <a:gd name="connsiteX49" fmla="*/ 8522564 w 8859915"/>
              <a:gd name="connsiteY49" fmla="*/ 2010114 h 2782472"/>
              <a:gd name="connsiteX50" fmla="*/ 8646851 w 8859915"/>
              <a:gd name="connsiteY50" fmla="*/ 2134402 h 2782472"/>
              <a:gd name="connsiteX51" fmla="*/ 8788894 w 8859915"/>
              <a:gd name="connsiteY51" fmla="*/ 2178790 h 2782472"/>
              <a:gd name="connsiteX52" fmla="*/ 8859915 w 8859915"/>
              <a:gd name="connsiteY52" fmla="*/ 2196546 h 2782472"/>
              <a:gd name="connsiteX53" fmla="*/ 8859915 w 8859915"/>
              <a:gd name="connsiteY53" fmla="*/ 2782472 h 2782472"/>
              <a:gd name="connsiteX54" fmla="*/ 8878 w 8859915"/>
              <a:gd name="connsiteY54" fmla="*/ 2782472 h 2782472"/>
              <a:gd name="connsiteX55" fmla="*/ 0 w 8859915"/>
              <a:gd name="connsiteY55" fmla="*/ 2161035 h 2782472"/>
              <a:gd name="connsiteX0" fmla="*/ 0 w 8859915"/>
              <a:gd name="connsiteY0" fmla="*/ 2161035 h 2782472"/>
              <a:gd name="connsiteX1" fmla="*/ 621437 w 8859915"/>
              <a:gd name="connsiteY1" fmla="*/ 2143280 h 2782472"/>
              <a:gd name="connsiteX2" fmla="*/ 1091954 w 8859915"/>
              <a:gd name="connsiteY2" fmla="*/ 2107769 h 2782472"/>
              <a:gd name="connsiteX3" fmla="*/ 1198486 w 8859915"/>
              <a:gd name="connsiteY3" fmla="*/ 2081136 h 2782472"/>
              <a:gd name="connsiteX4" fmla="*/ 1429305 w 8859915"/>
              <a:gd name="connsiteY4" fmla="*/ 1850316 h 2782472"/>
              <a:gd name="connsiteX5" fmla="*/ 1597981 w 8859915"/>
              <a:gd name="connsiteY5" fmla="*/ 1663885 h 2782472"/>
              <a:gd name="connsiteX6" fmla="*/ 1757779 w 8859915"/>
              <a:gd name="connsiteY6" fmla="*/ 1450821 h 2782472"/>
              <a:gd name="connsiteX7" fmla="*/ 1864311 w 8859915"/>
              <a:gd name="connsiteY7" fmla="*/ 1237757 h 2782472"/>
              <a:gd name="connsiteX8" fmla="*/ 1961965 w 8859915"/>
              <a:gd name="connsiteY8" fmla="*/ 793874 h 2782472"/>
              <a:gd name="connsiteX9" fmla="*/ 2015231 w 8859915"/>
              <a:gd name="connsiteY9" fmla="*/ 500911 h 2782472"/>
              <a:gd name="connsiteX10" fmla="*/ 2015231 w 8859915"/>
              <a:gd name="connsiteY10" fmla="*/ 323357 h 2782472"/>
              <a:gd name="connsiteX11" fmla="*/ 2041864 w 8859915"/>
              <a:gd name="connsiteY11" fmla="*/ 234581 h 2782472"/>
              <a:gd name="connsiteX12" fmla="*/ 2050742 w 8859915"/>
              <a:gd name="connsiteY12" fmla="*/ 110293 h 2782472"/>
              <a:gd name="connsiteX13" fmla="*/ 2059620 w 8859915"/>
              <a:gd name="connsiteY13" fmla="*/ 39272 h 2782472"/>
              <a:gd name="connsiteX14" fmla="*/ 2112886 w 8859915"/>
              <a:gd name="connsiteY14" fmla="*/ 0 h 2782472"/>
              <a:gd name="connsiteX15" fmla="*/ 2177557 w 8859915"/>
              <a:gd name="connsiteY15" fmla="*/ 44389 h 2782472"/>
              <a:gd name="connsiteX16" fmla="*/ 2246051 w 8859915"/>
              <a:gd name="connsiteY16" fmla="*/ 589687 h 2782472"/>
              <a:gd name="connsiteX17" fmla="*/ 2352583 w 8859915"/>
              <a:gd name="connsiteY17" fmla="*/ 1024693 h 2782472"/>
              <a:gd name="connsiteX18" fmla="*/ 2521259 w 8859915"/>
              <a:gd name="connsiteY18" fmla="*/ 1486332 h 2782472"/>
              <a:gd name="connsiteX19" fmla="*/ 2565647 w 8859915"/>
              <a:gd name="connsiteY19" fmla="*/ 1663885 h 2782472"/>
              <a:gd name="connsiteX20" fmla="*/ 2894121 w 8859915"/>
              <a:gd name="connsiteY20" fmla="*/ 1841439 h 2782472"/>
              <a:gd name="connsiteX21" fmla="*/ 3373515 w 8859915"/>
              <a:gd name="connsiteY21" fmla="*/ 1859194 h 2782472"/>
              <a:gd name="connsiteX22" fmla="*/ 3835154 w 8859915"/>
              <a:gd name="connsiteY22" fmla="*/ 1761540 h 2782472"/>
              <a:gd name="connsiteX23" fmla="*/ 4057096 w 8859915"/>
              <a:gd name="connsiteY23" fmla="*/ 1601742 h 2782472"/>
              <a:gd name="connsiteX24" fmla="*/ 4154750 w 8859915"/>
              <a:gd name="connsiteY24" fmla="*/ 1477454 h 2782472"/>
              <a:gd name="connsiteX25" fmla="*/ 4279037 w 8859915"/>
              <a:gd name="connsiteY25" fmla="*/ 1486332 h 2782472"/>
              <a:gd name="connsiteX26" fmla="*/ 4367814 w 8859915"/>
              <a:gd name="connsiteY26" fmla="*/ 1601742 h 2782472"/>
              <a:gd name="connsiteX27" fmla="*/ 4527612 w 8859915"/>
              <a:gd name="connsiteY27" fmla="*/ 1805928 h 2782472"/>
              <a:gd name="connsiteX28" fmla="*/ 4616389 w 8859915"/>
              <a:gd name="connsiteY28" fmla="*/ 1885827 h 2782472"/>
              <a:gd name="connsiteX29" fmla="*/ 4714043 w 8859915"/>
              <a:gd name="connsiteY29" fmla="*/ 1947971 h 2782472"/>
              <a:gd name="connsiteX30" fmla="*/ 5024762 w 8859915"/>
              <a:gd name="connsiteY30" fmla="*/ 1974604 h 2782472"/>
              <a:gd name="connsiteX31" fmla="*/ 5228948 w 8859915"/>
              <a:gd name="connsiteY31" fmla="*/ 1939093 h 2782472"/>
              <a:gd name="connsiteX32" fmla="*/ 5317725 w 8859915"/>
              <a:gd name="connsiteY32" fmla="*/ 1930215 h 2782472"/>
              <a:gd name="connsiteX33" fmla="*/ 5442012 w 8859915"/>
              <a:gd name="connsiteY33" fmla="*/ 1965726 h 2782472"/>
              <a:gd name="connsiteX34" fmla="*/ 5566299 w 8859915"/>
              <a:gd name="connsiteY34" fmla="*/ 1885827 h 2782472"/>
              <a:gd name="connsiteX35" fmla="*/ 5805997 w 8859915"/>
              <a:gd name="connsiteY35" fmla="*/ 1717151 h 2782472"/>
              <a:gd name="connsiteX36" fmla="*/ 6036816 w 8859915"/>
              <a:gd name="connsiteY36" fmla="*/ 1672763 h 2782472"/>
              <a:gd name="connsiteX37" fmla="*/ 6241002 w 8859915"/>
              <a:gd name="connsiteY37" fmla="*/ 1717151 h 2782472"/>
              <a:gd name="connsiteX38" fmla="*/ 6498455 w 8859915"/>
              <a:gd name="connsiteY38" fmla="*/ 1814806 h 2782472"/>
              <a:gd name="connsiteX39" fmla="*/ 6613864 w 8859915"/>
              <a:gd name="connsiteY39" fmla="*/ 1876949 h 2782472"/>
              <a:gd name="connsiteX40" fmla="*/ 6747030 w 8859915"/>
              <a:gd name="connsiteY40" fmla="*/ 1930215 h 2782472"/>
              <a:gd name="connsiteX41" fmla="*/ 6826929 w 8859915"/>
              <a:gd name="connsiteY41" fmla="*/ 2045625 h 2782472"/>
              <a:gd name="connsiteX42" fmla="*/ 7013360 w 8859915"/>
              <a:gd name="connsiteY42" fmla="*/ 2116647 h 2782472"/>
              <a:gd name="connsiteX43" fmla="*/ 7235301 w 8859915"/>
              <a:gd name="connsiteY43" fmla="*/ 2161035 h 2782472"/>
              <a:gd name="connsiteX44" fmla="*/ 7395099 w 8859915"/>
              <a:gd name="connsiteY44" fmla="*/ 2090014 h 2782472"/>
              <a:gd name="connsiteX45" fmla="*/ 7705818 w 8859915"/>
              <a:gd name="connsiteY45" fmla="*/ 1947971 h 2782472"/>
              <a:gd name="connsiteX46" fmla="*/ 7954393 w 8859915"/>
              <a:gd name="connsiteY46" fmla="*/ 1859194 h 2782472"/>
              <a:gd name="connsiteX47" fmla="*/ 8123068 w 8859915"/>
              <a:gd name="connsiteY47" fmla="*/ 1814806 h 2782472"/>
              <a:gd name="connsiteX48" fmla="*/ 8300622 w 8859915"/>
              <a:gd name="connsiteY48" fmla="*/ 1876949 h 2782472"/>
              <a:gd name="connsiteX49" fmla="*/ 8522564 w 8859915"/>
              <a:gd name="connsiteY49" fmla="*/ 2010114 h 2782472"/>
              <a:gd name="connsiteX50" fmla="*/ 8646851 w 8859915"/>
              <a:gd name="connsiteY50" fmla="*/ 2134402 h 2782472"/>
              <a:gd name="connsiteX51" fmla="*/ 8788894 w 8859915"/>
              <a:gd name="connsiteY51" fmla="*/ 2178790 h 2782472"/>
              <a:gd name="connsiteX52" fmla="*/ 8859915 w 8859915"/>
              <a:gd name="connsiteY52" fmla="*/ 2196546 h 2782472"/>
              <a:gd name="connsiteX53" fmla="*/ 8859915 w 8859915"/>
              <a:gd name="connsiteY53" fmla="*/ 2782472 h 2782472"/>
              <a:gd name="connsiteX54" fmla="*/ 8878 w 8859915"/>
              <a:gd name="connsiteY54" fmla="*/ 2782472 h 2782472"/>
              <a:gd name="connsiteX55" fmla="*/ 0 w 8859915"/>
              <a:gd name="connsiteY55" fmla="*/ 2161035 h 278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59915" h="2782472">
                <a:moveTo>
                  <a:pt x="0" y="2161035"/>
                </a:moveTo>
                <a:lnTo>
                  <a:pt x="621437" y="2143280"/>
                </a:lnTo>
                <a:lnTo>
                  <a:pt x="1091954" y="2107769"/>
                </a:lnTo>
                <a:lnTo>
                  <a:pt x="1198486" y="2081136"/>
                </a:lnTo>
                <a:lnTo>
                  <a:pt x="1429305" y="1850316"/>
                </a:lnTo>
                <a:lnTo>
                  <a:pt x="1597981" y="1663885"/>
                </a:lnTo>
                <a:lnTo>
                  <a:pt x="1757779" y="1450821"/>
                </a:lnTo>
                <a:lnTo>
                  <a:pt x="1864311" y="1237757"/>
                </a:lnTo>
                <a:lnTo>
                  <a:pt x="1961965" y="793874"/>
                </a:lnTo>
                <a:lnTo>
                  <a:pt x="2015231" y="500911"/>
                </a:lnTo>
                <a:lnTo>
                  <a:pt x="2015231" y="323357"/>
                </a:lnTo>
                <a:lnTo>
                  <a:pt x="2041864" y="234581"/>
                </a:lnTo>
                <a:lnTo>
                  <a:pt x="2050742" y="110293"/>
                </a:lnTo>
                <a:lnTo>
                  <a:pt x="2059620" y="39272"/>
                </a:lnTo>
                <a:lnTo>
                  <a:pt x="2112886" y="0"/>
                </a:lnTo>
                <a:lnTo>
                  <a:pt x="2177557" y="44389"/>
                </a:lnTo>
                <a:lnTo>
                  <a:pt x="2246051" y="589687"/>
                </a:lnTo>
                <a:lnTo>
                  <a:pt x="2352583" y="1024693"/>
                </a:lnTo>
                <a:lnTo>
                  <a:pt x="2521259" y="1486332"/>
                </a:lnTo>
                <a:lnTo>
                  <a:pt x="2565647" y="1663885"/>
                </a:lnTo>
                <a:lnTo>
                  <a:pt x="2894121" y="1841439"/>
                </a:lnTo>
                <a:lnTo>
                  <a:pt x="3373515" y="1859194"/>
                </a:lnTo>
                <a:lnTo>
                  <a:pt x="3835154" y="1761540"/>
                </a:lnTo>
                <a:lnTo>
                  <a:pt x="4057096" y="1601742"/>
                </a:lnTo>
                <a:lnTo>
                  <a:pt x="4154750" y="1477454"/>
                </a:lnTo>
                <a:lnTo>
                  <a:pt x="4279037" y="1486332"/>
                </a:lnTo>
                <a:lnTo>
                  <a:pt x="4367814" y="1601742"/>
                </a:lnTo>
                <a:lnTo>
                  <a:pt x="4527612" y="1805928"/>
                </a:lnTo>
                <a:lnTo>
                  <a:pt x="4616389" y="1885827"/>
                </a:lnTo>
                <a:lnTo>
                  <a:pt x="4714043" y="1947971"/>
                </a:lnTo>
                <a:lnTo>
                  <a:pt x="5024762" y="1974604"/>
                </a:lnTo>
                <a:lnTo>
                  <a:pt x="5228948" y="1939093"/>
                </a:lnTo>
                <a:lnTo>
                  <a:pt x="5317725" y="1930215"/>
                </a:lnTo>
                <a:lnTo>
                  <a:pt x="5442012" y="1965726"/>
                </a:lnTo>
                <a:lnTo>
                  <a:pt x="5566299" y="1885827"/>
                </a:lnTo>
                <a:lnTo>
                  <a:pt x="5805997" y="1717151"/>
                </a:lnTo>
                <a:lnTo>
                  <a:pt x="6036816" y="1672763"/>
                </a:lnTo>
                <a:lnTo>
                  <a:pt x="6241002" y="1717151"/>
                </a:lnTo>
                <a:lnTo>
                  <a:pt x="6498455" y="1814806"/>
                </a:lnTo>
                <a:lnTo>
                  <a:pt x="6613864" y="1876949"/>
                </a:lnTo>
                <a:lnTo>
                  <a:pt x="6747030" y="1930215"/>
                </a:lnTo>
                <a:lnTo>
                  <a:pt x="6826929" y="2045625"/>
                </a:lnTo>
                <a:lnTo>
                  <a:pt x="7013360" y="2116647"/>
                </a:lnTo>
                <a:lnTo>
                  <a:pt x="7235301" y="2161035"/>
                </a:lnTo>
                <a:lnTo>
                  <a:pt x="7395099" y="2090014"/>
                </a:lnTo>
                <a:lnTo>
                  <a:pt x="7705818" y="1947971"/>
                </a:lnTo>
                <a:lnTo>
                  <a:pt x="7954393" y="1859194"/>
                </a:lnTo>
                <a:lnTo>
                  <a:pt x="8123068" y="1814806"/>
                </a:lnTo>
                <a:lnTo>
                  <a:pt x="8300622" y="1876949"/>
                </a:lnTo>
                <a:lnTo>
                  <a:pt x="8522564" y="2010114"/>
                </a:lnTo>
                <a:lnTo>
                  <a:pt x="8646851" y="2134402"/>
                </a:lnTo>
                <a:lnTo>
                  <a:pt x="8788894" y="2178790"/>
                </a:lnTo>
                <a:lnTo>
                  <a:pt x="8859915" y="2196546"/>
                </a:lnTo>
                <a:lnTo>
                  <a:pt x="8859915" y="2782472"/>
                </a:lnTo>
                <a:lnTo>
                  <a:pt x="8878" y="2782472"/>
                </a:lnTo>
                <a:lnTo>
                  <a:pt x="0" y="2161035"/>
                </a:lnTo>
                <a:close/>
              </a:path>
            </a:pathLst>
          </a:custGeom>
          <a:pattFill prst="horzBrick">
            <a:fgClr>
              <a:schemeClr val="tx1"/>
            </a:fgClr>
            <a:bgClr>
              <a:schemeClr val="bg1"/>
            </a:bgClr>
          </a:patt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Arc 119"/>
          <p:cNvSpPr/>
          <p:nvPr/>
        </p:nvSpPr>
        <p:spPr>
          <a:xfrm rot="5400000" flipV="1">
            <a:off x="2205398" y="1356991"/>
            <a:ext cx="1451402" cy="2129674"/>
          </a:xfrm>
          <a:prstGeom prst="arc">
            <a:avLst>
              <a:gd name="adj1" fmla="val 17247166"/>
              <a:gd name="adj2" fmla="val 21200497"/>
            </a:avLst>
          </a:prstGeom>
          <a:ln w="3175" cmpd="sng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Arc 121"/>
          <p:cNvSpPr/>
          <p:nvPr/>
        </p:nvSpPr>
        <p:spPr>
          <a:xfrm rot="5400000" flipV="1">
            <a:off x="2225722" y="1542722"/>
            <a:ext cx="843499" cy="1335518"/>
          </a:xfrm>
          <a:prstGeom prst="arc">
            <a:avLst>
              <a:gd name="adj1" fmla="val 17560428"/>
              <a:gd name="adj2" fmla="val 20594474"/>
            </a:avLst>
          </a:prstGeom>
          <a:ln w="3175" cmpd="sng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Arc 124"/>
          <p:cNvSpPr/>
          <p:nvPr/>
        </p:nvSpPr>
        <p:spPr>
          <a:xfrm rot="5400000" flipV="1">
            <a:off x="2061382" y="1717031"/>
            <a:ext cx="1451402" cy="2129674"/>
          </a:xfrm>
          <a:prstGeom prst="arc">
            <a:avLst>
              <a:gd name="adj1" fmla="val 16699867"/>
              <a:gd name="adj2" fmla="val 2045285"/>
            </a:avLst>
          </a:prstGeom>
          <a:ln w="3175" cmpd="sng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TextBox 100"/>
          <p:cNvSpPr txBox="1"/>
          <p:nvPr/>
        </p:nvSpPr>
        <p:spPr>
          <a:xfrm>
            <a:off x="184918" y="688015"/>
            <a:ext cx="12907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Arial"/>
                <a:cs typeface="Arial"/>
              </a:rPr>
              <a:t>Meteoric ice</a:t>
            </a:r>
          </a:p>
          <a:p>
            <a:r>
              <a:rPr lang="en-GB" sz="1600" dirty="0" smtClean="0">
                <a:latin typeface="Arial"/>
                <a:cs typeface="Arial"/>
              </a:rPr>
              <a:t>No specks</a:t>
            </a:r>
            <a:endParaRPr lang="en-GB" sz="1600" dirty="0">
              <a:latin typeface="Arial"/>
              <a:cs typeface="Arial"/>
            </a:endParaRPr>
          </a:p>
        </p:txBody>
      </p:sp>
      <p:sp>
        <p:nvSpPr>
          <p:cNvPr id="131" name="TextBox 100"/>
          <p:cNvSpPr txBox="1"/>
          <p:nvPr/>
        </p:nvSpPr>
        <p:spPr>
          <a:xfrm>
            <a:off x="306394" y="2451276"/>
            <a:ext cx="526707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Arial"/>
                <a:cs typeface="Arial"/>
              </a:rPr>
              <a:t>CIS</a:t>
            </a:r>
            <a:endParaRPr lang="en-GB" sz="1600" dirty="0">
              <a:latin typeface="Arial"/>
              <a:cs typeface="Arial"/>
            </a:endParaRPr>
          </a:p>
        </p:txBody>
      </p:sp>
      <p:sp>
        <p:nvSpPr>
          <p:cNvPr id="134" name="TextBox 100"/>
          <p:cNvSpPr txBox="1"/>
          <p:nvPr/>
        </p:nvSpPr>
        <p:spPr>
          <a:xfrm>
            <a:off x="179512" y="3424319"/>
            <a:ext cx="757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latin typeface="Arial"/>
                <a:cs typeface="Arial"/>
              </a:rPr>
              <a:t>Frozen</a:t>
            </a:r>
          </a:p>
          <a:p>
            <a:r>
              <a:rPr lang="en-GB" sz="1100" dirty="0" smtClean="0">
                <a:latin typeface="Arial"/>
                <a:cs typeface="Arial"/>
              </a:rPr>
              <a:t>sediment</a:t>
            </a:r>
            <a:endParaRPr lang="en-GB" sz="1100" dirty="0">
              <a:latin typeface="Arial"/>
              <a:cs typeface="Arial"/>
            </a:endParaRPr>
          </a:p>
        </p:txBody>
      </p:sp>
      <p:sp>
        <p:nvSpPr>
          <p:cNvPr id="137" name="TextBox 100"/>
          <p:cNvSpPr txBox="1"/>
          <p:nvPr/>
        </p:nvSpPr>
        <p:spPr>
          <a:xfrm>
            <a:off x="1561148" y="4284384"/>
            <a:ext cx="1416574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Arial"/>
                <a:cs typeface="Arial"/>
              </a:rPr>
              <a:t>Bedrock</a:t>
            </a:r>
          </a:p>
          <a:p>
            <a:r>
              <a:rPr lang="en-GB" sz="1600" dirty="0" smtClean="0">
                <a:latin typeface="Arial"/>
                <a:cs typeface="Arial"/>
              </a:rPr>
              <a:t>Protuberance</a:t>
            </a:r>
            <a:endParaRPr lang="en-GB" sz="1600" dirty="0">
              <a:latin typeface="Arial"/>
              <a:cs typeface="Arial"/>
            </a:endParaRPr>
          </a:p>
        </p:txBody>
      </p:sp>
      <p:sp>
        <p:nvSpPr>
          <p:cNvPr id="138" name="Arc 137"/>
          <p:cNvSpPr/>
          <p:nvPr/>
        </p:nvSpPr>
        <p:spPr>
          <a:xfrm rot="5400000" flipV="1">
            <a:off x="1845358" y="2142517"/>
            <a:ext cx="1451402" cy="2129674"/>
          </a:xfrm>
          <a:prstGeom prst="arc">
            <a:avLst>
              <a:gd name="adj1" fmla="val 16185541"/>
              <a:gd name="adj2" fmla="val 2702028"/>
            </a:avLst>
          </a:prstGeom>
          <a:ln w="3175" cmpd="sng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2" name="Grouper 141"/>
          <p:cNvGrpSpPr/>
          <p:nvPr/>
        </p:nvGrpSpPr>
        <p:grpSpPr>
          <a:xfrm>
            <a:off x="1053260" y="3064279"/>
            <a:ext cx="278380" cy="192112"/>
            <a:chOff x="1694294" y="1767773"/>
            <a:chExt cx="278380" cy="192112"/>
          </a:xfrm>
        </p:grpSpPr>
        <p:sp>
          <p:nvSpPr>
            <p:cNvPr id="143" name="Oval 68"/>
            <p:cNvSpPr/>
            <p:nvPr/>
          </p:nvSpPr>
          <p:spPr>
            <a:xfrm>
              <a:off x="1694294" y="1767773"/>
              <a:ext cx="58224" cy="582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Freeform 74"/>
            <p:cNvSpPr/>
            <p:nvPr/>
          </p:nvSpPr>
          <p:spPr>
            <a:xfrm>
              <a:off x="1746549" y="1810871"/>
              <a:ext cx="226125" cy="149014"/>
            </a:xfrm>
            <a:custGeom>
              <a:avLst/>
              <a:gdLst>
                <a:gd name="connsiteX0" fmla="*/ 0 w 182053"/>
                <a:gd name="connsiteY0" fmla="*/ 0 h 136539"/>
                <a:gd name="connsiteX1" fmla="*/ 24825 w 182053"/>
                <a:gd name="connsiteY1" fmla="*/ 4137 h 136539"/>
                <a:gd name="connsiteX2" fmla="*/ 49651 w 182053"/>
                <a:gd name="connsiteY2" fmla="*/ 28962 h 136539"/>
                <a:gd name="connsiteX3" fmla="*/ 53788 w 182053"/>
                <a:gd name="connsiteY3" fmla="*/ 41375 h 136539"/>
                <a:gd name="connsiteX4" fmla="*/ 103439 w 182053"/>
                <a:gd name="connsiteY4" fmla="*/ 57925 h 136539"/>
                <a:gd name="connsiteX5" fmla="*/ 115852 w 182053"/>
                <a:gd name="connsiteY5" fmla="*/ 66200 h 136539"/>
                <a:gd name="connsiteX6" fmla="*/ 124127 w 182053"/>
                <a:gd name="connsiteY6" fmla="*/ 91026 h 136539"/>
                <a:gd name="connsiteX7" fmla="*/ 128264 w 182053"/>
                <a:gd name="connsiteY7" fmla="*/ 107576 h 136539"/>
                <a:gd name="connsiteX8" fmla="*/ 153090 w 182053"/>
                <a:gd name="connsiteY8" fmla="*/ 124126 h 136539"/>
                <a:gd name="connsiteX9" fmla="*/ 182053 w 182053"/>
                <a:gd name="connsiteY9" fmla="*/ 136539 h 1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53" h="136539">
                  <a:moveTo>
                    <a:pt x="0" y="0"/>
                  </a:moveTo>
                  <a:cubicBezTo>
                    <a:pt x="8275" y="1379"/>
                    <a:pt x="17579" y="-90"/>
                    <a:pt x="24825" y="4137"/>
                  </a:cubicBezTo>
                  <a:cubicBezTo>
                    <a:pt x="34934" y="10034"/>
                    <a:pt x="49651" y="28962"/>
                    <a:pt x="49651" y="28962"/>
                  </a:cubicBezTo>
                  <a:cubicBezTo>
                    <a:pt x="51030" y="33100"/>
                    <a:pt x="51838" y="37474"/>
                    <a:pt x="53788" y="41375"/>
                  </a:cubicBezTo>
                  <a:cubicBezTo>
                    <a:pt x="65550" y="64901"/>
                    <a:pt x="68825" y="54464"/>
                    <a:pt x="103439" y="57925"/>
                  </a:cubicBezTo>
                  <a:cubicBezTo>
                    <a:pt x="107577" y="60683"/>
                    <a:pt x="113216" y="61983"/>
                    <a:pt x="115852" y="66200"/>
                  </a:cubicBezTo>
                  <a:cubicBezTo>
                    <a:pt x="120475" y="73597"/>
                    <a:pt x="122012" y="82563"/>
                    <a:pt x="124127" y="91026"/>
                  </a:cubicBezTo>
                  <a:cubicBezTo>
                    <a:pt x="125506" y="96543"/>
                    <a:pt x="124519" y="103297"/>
                    <a:pt x="128264" y="107576"/>
                  </a:cubicBezTo>
                  <a:cubicBezTo>
                    <a:pt x="134813" y="115061"/>
                    <a:pt x="143655" y="120981"/>
                    <a:pt x="153090" y="124126"/>
                  </a:cubicBezTo>
                  <a:cubicBezTo>
                    <a:pt x="179766" y="133018"/>
                    <a:pt x="171747" y="126233"/>
                    <a:pt x="182053" y="13653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5" name="Grouper 144"/>
          <p:cNvGrpSpPr/>
          <p:nvPr/>
        </p:nvGrpSpPr>
        <p:grpSpPr>
          <a:xfrm>
            <a:off x="1403648" y="2848255"/>
            <a:ext cx="278380" cy="192112"/>
            <a:chOff x="1694294" y="1767773"/>
            <a:chExt cx="278380" cy="192112"/>
          </a:xfrm>
        </p:grpSpPr>
        <p:sp>
          <p:nvSpPr>
            <p:cNvPr id="146" name="Oval 68"/>
            <p:cNvSpPr/>
            <p:nvPr/>
          </p:nvSpPr>
          <p:spPr>
            <a:xfrm>
              <a:off x="1694294" y="1767773"/>
              <a:ext cx="58224" cy="582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Freeform 74"/>
            <p:cNvSpPr/>
            <p:nvPr/>
          </p:nvSpPr>
          <p:spPr>
            <a:xfrm>
              <a:off x="1746549" y="1810871"/>
              <a:ext cx="226125" cy="149014"/>
            </a:xfrm>
            <a:custGeom>
              <a:avLst/>
              <a:gdLst>
                <a:gd name="connsiteX0" fmla="*/ 0 w 182053"/>
                <a:gd name="connsiteY0" fmla="*/ 0 h 136539"/>
                <a:gd name="connsiteX1" fmla="*/ 24825 w 182053"/>
                <a:gd name="connsiteY1" fmla="*/ 4137 h 136539"/>
                <a:gd name="connsiteX2" fmla="*/ 49651 w 182053"/>
                <a:gd name="connsiteY2" fmla="*/ 28962 h 136539"/>
                <a:gd name="connsiteX3" fmla="*/ 53788 w 182053"/>
                <a:gd name="connsiteY3" fmla="*/ 41375 h 136539"/>
                <a:gd name="connsiteX4" fmla="*/ 103439 w 182053"/>
                <a:gd name="connsiteY4" fmla="*/ 57925 h 136539"/>
                <a:gd name="connsiteX5" fmla="*/ 115852 w 182053"/>
                <a:gd name="connsiteY5" fmla="*/ 66200 h 136539"/>
                <a:gd name="connsiteX6" fmla="*/ 124127 w 182053"/>
                <a:gd name="connsiteY6" fmla="*/ 91026 h 136539"/>
                <a:gd name="connsiteX7" fmla="*/ 128264 w 182053"/>
                <a:gd name="connsiteY7" fmla="*/ 107576 h 136539"/>
                <a:gd name="connsiteX8" fmla="*/ 153090 w 182053"/>
                <a:gd name="connsiteY8" fmla="*/ 124126 h 136539"/>
                <a:gd name="connsiteX9" fmla="*/ 182053 w 182053"/>
                <a:gd name="connsiteY9" fmla="*/ 136539 h 1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53" h="136539">
                  <a:moveTo>
                    <a:pt x="0" y="0"/>
                  </a:moveTo>
                  <a:cubicBezTo>
                    <a:pt x="8275" y="1379"/>
                    <a:pt x="17579" y="-90"/>
                    <a:pt x="24825" y="4137"/>
                  </a:cubicBezTo>
                  <a:cubicBezTo>
                    <a:pt x="34934" y="10034"/>
                    <a:pt x="49651" y="28962"/>
                    <a:pt x="49651" y="28962"/>
                  </a:cubicBezTo>
                  <a:cubicBezTo>
                    <a:pt x="51030" y="33100"/>
                    <a:pt x="51838" y="37474"/>
                    <a:pt x="53788" y="41375"/>
                  </a:cubicBezTo>
                  <a:cubicBezTo>
                    <a:pt x="65550" y="64901"/>
                    <a:pt x="68825" y="54464"/>
                    <a:pt x="103439" y="57925"/>
                  </a:cubicBezTo>
                  <a:cubicBezTo>
                    <a:pt x="107577" y="60683"/>
                    <a:pt x="113216" y="61983"/>
                    <a:pt x="115852" y="66200"/>
                  </a:cubicBezTo>
                  <a:cubicBezTo>
                    <a:pt x="120475" y="73597"/>
                    <a:pt x="122012" y="82563"/>
                    <a:pt x="124127" y="91026"/>
                  </a:cubicBezTo>
                  <a:cubicBezTo>
                    <a:pt x="125506" y="96543"/>
                    <a:pt x="124519" y="103297"/>
                    <a:pt x="128264" y="107576"/>
                  </a:cubicBezTo>
                  <a:cubicBezTo>
                    <a:pt x="134813" y="115061"/>
                    <a:pt x="143655" y="120981"/>
                    <a:pt x="153090" y="124126"/>
                  </a:cubicBezTo>
                  <a:cubicBezTo>
                    <a:pt x="179766" y="133018"/>
                    <a:pt x="171747" y="126233"/>
                    <a:pt x="182053" y="13653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8" name="Grouper 147"/>
          <p:cNvGrpSpPr/>
          <p:nvPr/>
        </p:nvGrpSpPr>
        <p:grpSpPr>
          <a:xfrm>
            <a:off x="1213024" y="2966871"/>
            <a:ext cx="278380" cy="192112"/>
            <a:chOff x="1694294" y="1767773"/>
            <a:chExt cx="278380" cy="192112"/>
          </a:xfrm>
        </p:grpSpPr>
        <p:sp>
          <p:nvSpPr>
            <p:cNvPr id="149" name="Oval 68"/>
            <p:cNvSpPr/>
            <p:nvPr/>
          </p:nvSpPr>
          <p:spPr>
            <a:xfrm>
              <a:off x="1694294" y="1767773"/>
              <a:ext cx="58224" cy="582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Freeform 74"/>
            <p:cNvSpPr/>
            <p:nvPr/>
          </p:nvSpPr>
          <p:spPr>
            <a:xfrm>
              <a:off x="1746549" y="1810871"/>
              <a:ext cx="226125" cy="149014"/>
            </a:xfrm>
            <a:custGeom>
              <a:avLst/>
              <a:gdLst>
                <a:gd name="connsiteX0" fmla="*/ 0 w 182053"/>
                <a:gd name="connsiteY0" fmla="*/ 0 h 136539"/>
                <a:gd name="connsiteX1" fmla="*/ 24825 w 182053"/>
                <a:gd name="connsiteY1" fmla="*/ 4137 h 136539"/>
                <a:gd name="connsiteX2" fmla="*/ 49651 w 182053"/>
                <a:gd name="connsiteY2" fmla="*/ 28962 h 136539"/>
                <a:gd name="connsiteX3" fmla="*/ 53788 w 182053"/>
                <a:gd name="connsiteY3" fmla="*/ 41375 h 136539"/>
                <a:gd name="connsiteX4" fmla="*/ 103439 w 182053"/>
                <a:gd name="connsiteY4" fmla="*/ 57925 h 136539"/>
                <a:gd name="connsiteX5" fmla="*/ 115852 w 182053"/>
                <a:gd name="connsiteY5" fmla="*/ 66200 h 136539"/>
                <a:gd name="connsiteX6" fmla="*/ 124127 w 182053"/>
                <a:gd name="connsiteY6" fmla="*/ 91026 h 136539"/>
                <a:gd name="connsiteX7" fmla="*/ 128264 w 182053"/>
                <a:gd name="connsiteY7" fmla="*/ 107576 h 136539"/>
                <a:gd name="connsiteX8" fmla="*/ 153090 w 182053"/>
                <a:gd name="connsiteY8" fmla="*/ 124126 h 136539"/>
                <a:gd name="connsiteX9" fmla="*/ 182053 w 182053"/>
                <a:gd name="connsiteY9" fmla="*/ 136539 h 1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53" h="136539">
                  <a:moveTo>
                    <a:pt x="0" y="0"/>
                  </a:moveTo>
                  <a:cubicBezTo>
                    <a:pt x="8275" y="1379"/>
                    <a:pt x="17579" y="-90"/>
                    <a:pt x="24825" y="4137"/>
                  </a:cubicBezTo>
                  <a:cubicBezTo>
                    <a:pt x="34934" y="10034"/>
                    <a:pt x="49651" y="28962"/>
                    <a:pt x="49651" y="28962"/>
                  </a:cubicBezTo>
                  <a:cubicBezTo>
                    <a:pt x="51030" y="33100"/>
                    <a:pt x="51838" y="37474"/>
                    <a:pt x="53788" y="41375"/>
                  </a:cubicBezTo>
                  <a:cubicBezTo>
                    <a:pt x="65550" y="64901"/>
                    <a:pt x="68825" y="54464"/>
                    <a:pt x="103439" y="57925"/>
                  </a:cubicBezTo>
                  <a:cubicBezTo>
                    <a:pt x="107577" y="60683"/>
                    <a:pt x="113216" y="61983"/>
                    <a:pt x="115852" y="66200"/>
                  </a:cubicBezTo>
                  <a:cubicBezTo>
                    <a:pt x="120475" y="73597"/>
                    <a:pt x="122012" y="82563"/>
                    <a:pt x="124127" y="91026"/>
                  </a:cubicBezTo>
                  <a:cubicBezTo>
                    <a:pt x="125506" y="96543"/>
                    <a:pt x="124519" y="103297"/>
                    <a:pt x="128264" y="107576"/>
                  </a:cubicBezTo>
                  <a:cubicBezTo>
                    <a:pt x="134813" y="115061"/>
                    <a:pt x="143655" y="120981"/>
                    <a:pt x="153090" y="124126"/>
                  </a:cubicBezTo>
                  <a:cubicBezTo>
                    <a:pt x="179766" y="133018"/>
                    <a:pt x="171747" y="126233"/>
                    <a:pt x="182053" y="13653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4" name="Grouper 153"/>
          <p:cNvGrpSpPr/>
          <p:nvPr/>
        </p:nvGrpSpPr>
        <p:grpSpPr>
          <a:xfrm>
            <a:off x="1557316" y="2704239"/>
            <a:ext cx="278380" cy="192112"/>
            <a:chOff x="1694294" y="1767773"/>
            <a:chExt cx="278380" cy="192112"/>
          </a:xfrm>
        </p:grpSpPr>
        <p:sp>
          <p:nvSpPr>
            <p:cNvPr id="155" name="Oval 68"/>
            <p:cNvSpPr/>
            <p:nvPr/>
          </p:nvSpPr>
          <p:spPr>
            <a:xfrm>
              <a:off x="1694294" y="1767773"/>
              <a:ext cx="58224" cy="582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Freeform 74"/>
            <p:cNvSpPr/>
            <p:nvPr/>
          </p:nvSpPr>
          <p:spPr>
            <a:xfrm>
              <a:off x="1746549" y="1810871"/>
              <a:ext cx="226125" cy="149014"/>
            </a:xfrm>
            <a:custGeom>
              <a:avLst/>
              <a:gdLst>
                <a:gd name="connsiteX0" fmla="*/ 0 w 182053"/>
                <a:gd name="connsiteY0" fmla="*/ 0 h 136539"/>
                <a:gd name="connsiteX1" fmla="*/ 24825 w 182053"/>
                <a:gd name="connsiteY1" fmla="*/ 4137 h 136539"/>
                <a:gd name="connsiteX2" fmla="*/ 49651 w 182053"/>
                <a:gd name="connsiteY2" fmla="*/ 28962 h 136539"/>
                <a:gd name="connsiteX3" fmla="*/ 53788 w 182053"/>
                <a:gd name="connsiteY3" fmla="*/ 41375 h 136539"/>
                <a:gd name="connsiteX4" fmla="*/ 103439 w 182053"/>
                <a:gd name="connsiteY4" fmla="*/ 57925 h 136539"/>
                <a:gd name="connsiteX5" fmla="*/ 115852 w 182053"/>
                <a:gd name="connsiteY5" fmla="*/ 66200 h 136539"/>
                <a:gd name="connsiteX6" fmla="*/ 124127 w 182053"/>
                <a:gd name="connsiteY6" fmla="*/ 91026 h 136539"/>
                <a:gd name="connsiteX7" fmla="*/ 128264 w 182053"/>
                <a:gd name="connsiteY7" fmla="*/ 107576 h 136539"/>
                <a:gd name="connsiteX8" fmla="*/ 153090 w 182053"/>
                <a:gd name="connsiteY8" fmla="*/ 124126 h 136539"/>
                <a:gd name="connsiteX9" fmla="*/ 182053 w 182053"/>
                <a:gd name="connsiteY9" fmla="*/ 136539 h 1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53" h="136539">
                  <a:moveTo>
                    <a:pt x="0" y="0"/>
                  </a:moveTo>
                  <a:cubicBezTo>
                    <a:pt x="8275" y="1379"/>
                    <a:pt x="17579" y="-90"/>
                    <a:pt x="24825" y="4137"/>
                  </a:cubicBezTo>
                  <a:cubicBezTo>
                    <a:pt x="34934" y="10034"/>
                    <a:pt x="49651" y="28962"/>
                    <a:pt x="49651" y="28962"/>
                  </a:cubicBezTo>
                  <a:cubicBezTo>
                    <a:pt x="51030" y="33100"/>
                    <a:pt x="51838" y="37474"/>
                    <a:pt x="53788" y="41375"/>
                  </a:cubicBezTo>
                  <a:cubicBezTo>
                    <a:pt x="65550" y="64901"/>
                    <a:pt x="68825" y="54464"/>
                    <a:pt x="103439" y="57925"/>
                  </a:cubicBezTo>
                  <a:cubicBezTo>
                    <a:pt x="107577" y="60683"/>
                    <a:pt x="113216" y="61983"/>
                    <a:pt x="115852" y="66200"/>
                  </a:cubicBezTo>
                  <a:cubicBezTo>
                    <a:pt x="120475" y="73597"/>
                    <a:pt x="122012" y="82563"/>
                    <a:pt x="124127" y="91026"/>
                  </a:cubicBezTo>
                  <a:cubicBezTo>
                    <a:pt x="125506" y="96543"/>
                    <a:pt x="124519" y="103297"/>
                    <a:pt x="128264" y="107576"/>
                  </a:cubicBezTo>
                  <a:cubicBezTo>
                    <a:pt x="134813" y="115061"/>
                    <a:pt x="143655" y="120981"/>
                    <a:pt x="153090" y="124126"/>
                  </a:cubicBezTo>
                  <a:cubicBezTo>
                    <a:pt x="179766" y="133018"/>
                    <a:pt x="171747" y="126233"/>
                    <a:pt x="182053" y="13653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6" name="Grouper 165"/>
          <p:cNvGrpSpPr/>
          <p:nvPr/>
        </p:nvGrpSpPr>
        <p:grpSpPr>
          <a:xfrm>
            <a:off x="1701332" y="2560223"/>
            <a:ext cx="278380" cy="192112"/>
            <a:chOff x="1694294" y="1767773"/>
            <a:chExt cx="278380" cy="192112"/>
          </a:xfrm>
        </p:grpSpPr>
        <p:sp>
          <p:nvSpPr>
            <p:cNvPr id="167" name="Oval 68"/>
            <p:cNvSpPr/>
            <p:nvPr/>
          </p:nvSpPr>
          <p:spPr>
            <a:xfrm>
              <a:off x="1694294" y="1767773"/>
              <a:ext cx="58224" cy="5822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Freeform 74"/>
            <p:cNvSpPr/>
            <p:nvPr/>
          </p:nvSpPr>
          <p:spPr>
            <a:xfrm>
              <a:off x="1746549" y="1810871"/>
              <a:ext cx="226125" cy="149014"/>
            </a:xfrm>
            <a:custGeom>
              <a:avLst/>
              <a:gdLst>
                <a:gd name="connsiteX0" fmla="*/ 0 w 182053"/>
                <a:gd name="connsiteY0" fmla="*/ 0 h 136539"/>
                <a:gd name="connsiteX1" fmla="*/ 24825 w 182053"/>
                <a:gd name="connsiteY1" fmla="*/ 4137 h 136539"/>
                <a:gd name="connsiteX2" fmla="*/ 49651 w 182053"/>
                <a:gd name="connsiteY2" fmla="*/ 28962 h 136539"/>
                <a:gd name="connsiteX3" fmla="*/ 53788 w 182053"/>
                <a:gd name="connsiteY3" fmla="*/ 41375 h 136539"/>
                <a:gd name="connsiteX4" fmla="*/ 103439 w 182053"/>
                <a:gd name="connsiteY4" fmla="*/ 57925 h 136539"/>
                <a:gd name="connsiteX5" fmla="*/ 115852 w 182053"/>
                <a:gd name="connsiteY5" fmla="*/ 66200 h 136539"/>
                <a:gd name="connsiteX6" fmla="*/ 124127 w 182053"/>
                <a:gd name="connsiteY6" fmla="*/ 91026 h 136539"/>
                <a:gd name="connsiteX7" fmla="*/ 128264 w 182053"/>
                <a:gd name="connsiteY7" fmla="*/ 107576 h 136539"/>
                <a:gd name="connsiteX8" fmla="*/ 153090 w 182053"/>
                <a:gd name="connsiteY8" fmla="*/ 124126 h 136539"/>
                <a:gd name="connsiteX9" fmla="*/ 182053 w 182053"/>
                <a:gd name="connsiteY9" fmla="*/ 136539 h 136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053" h="136539">
                  <a:moveTo>
                    <a:pt x="0" y="0"/>
                  </a:moveTo>
                  <a:cubicBezTo>
                    <a:pt x="8275" y="1379"/>
                    <a:pt x="17579" y="-90"/>
                    <a:pt x="24825" y="4137"/>
                  </a:cubicBezTo>
                  <a:cubicBezTo>
                    <a:pt x="34934" y="10034"/>
                    <a:pt x="49651" y="28962"/>
                    <a:pt x="49651" y="28962"/>
                  </a:cubicBezTo>
                  <a:cubicBezTo>
                    <a:pt x="51030" y="33100"/>
                    <a:pt x="51838" y="37474"/>
                    <a:pt x="53788" y="41375"/>
                  </a:cubicBezTo>
                  <a:cubicBezTo>
                    <a:pt x="65550" y="64901"/>
                    <a:pt x="68825" y="54464"/>
                    <a:pt x="103439" y="57925"/>
                  </a:cubicBezTo>
                  <a:cubicBezTo>
                    <a:pt x="107577" y="60683"/>
                    <a:pt x="113216" y="61983"/>
                    <a:pt x="115852" y="66200"/>
                  </a:cubicBezTo>
                  <a:cubicBezTo>
                    <a:pt x="120475" y="73597"/>
                    <a:pt x="122012" y="82563"/>
                    <a:pt x="124127" y="91026"/>
                  </a:cubicBezTo>
                  <a:cubicBezTo>
                    <a:pt x="125506" y="96543"/>
                    <a:pt x="124519" y="103297"/>
                    <a:pt x="128264" y="107576"/>
                  </a:cubicBezTo>
                  <a:cubicBezTo>
                    <a:pt x="134813" y="115061"/>
                    <a:pt x="143655" y="120981"/>
                    <a:pt x="153090" y="124126"/>
                  </a:cubicBezTo>
                  <a:cubicBezTo>
                    <a:pt x="179766" y="133018"/>
                    <a:pt x="171747" y="126233"/>
                    <a:pt x="182053" y="136539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2" name="Forme libre 171"/>
          <p:cNvSpPr/>
          <p:nvPr/>
        </p:nvSpPr>
        <p:spPr>
          <a:xfrm>
            <a:off x="165100" y="867372"/>
            <a:ext cx="8877571" cy="900763"/>
          </a:xfrm>
          <a:custGeom>
            <a:avLst/>
            <a:gdLst>
              <a:gd name="connsiteX0" fmla="*/ 0 w 9055100"/>
              <a:gd name="connsiteY0" fmla="*/ 914400 h 1048925"/>
              <a:gd name="connsiteX1" fmla="*/ 152400 w 9055100"/>
              <a:gd name="connsiteY1" fmla="*/ 977900 h 1048925"/>
              <a:gd name="connsiteX2" fmla="*/ 368300 w 9055100"/>
              <a:gd name="connsiteY2" fmla="*/ 1028700 h 1048925"/>
              <a:gd name="connsiteX3" fmla="*/ 673100 w 9055100"/>
              <a:gd name="connsiteY3" fmla="*/ 1041400 h 1048925"/>
              <a:gd name="connsiteX4" fmla="*/ 965200 w 9055100"/>
              <a:gd name="connsiteY4" fmla="*/ 1041400 h 1048925"/>
              <a:gd name="connsiteX5" fmla="*/ 1333500 w 9055100"/>
              <a:gd name="connsiteY5" fmla="*/ 1041400 h 1048925"/>
              <a:gd name="connsiteX6" fmla="*/ 1600200 w 9055100"/>
              <a:gd name="connsiteY6" fmla="*/ 939800 h 1048925"/>
              <a:gd name="connsiteX7" fmla="*/ 1765300 w 9055100"/>
              <a:gd name="connsiteY7" fmla="*/ 863600 h 1048925"/>
              <a:gd name="connsiteX8" fmla="*/ 1917700 w 9055100"/>
              <a:gd name="connsiteY8" fmla="*/ 800100 h 1048925"/>
              <a:gd name="connsiteX9" fmla="*/ 2108200 w 9055100"/>
              <a:gd name="connsiteY9" fmla="*/ 787400 h 1048925"/>
              <a:gd name="connsiteX10" fmla="*/ 2298700 w 9055100"/>
              <a:gd name="connsiteY10" fmla="*/ 787400 h 1048925"/>
              <a:gd name="connsiteX11" fmla="*/ 2463800 w 9055100"/>
              <a:gd name="connsiteY11" fmla="*/ 838200 h 1048925"/>
              <a:gd name="connsiteX12" fmla="*/ 2844800 w 9055100"/>
              <a:gd name="connsiteY12" fmla="*/ 863600 h 1048925"/>
              <a:gd name="connsiteX13" fmla="*/ 3124200 w 9055100"/>
              <a:gd name="connsiteY13" fmla="*/ 901700 h 1048925"/>
              <a:gd name="connsiteX14" fmla="*/ 3517900 w 9055100"/>
              <a:gd name="connsiteY14" fmla="*/ 952500 h 1048925"/>
              <a:gd name="connsiteX15" fmla="*/ 4165600 w 9055100"/>
              <a:gd name="connsiteY15" fmla="*/ 1028700 h 1048925"/>
              <a:gd name="connsiteX16" fmla="*/ 5156200 w 9055100"/>
              <a:gd name="connsiteY16" fmla="*/ 965200 h 1048925"/>
              <a:gd name="connsiteX17" fmla="*/ 5676900 w 9055100"/>
              <a:gd name="connsiteY17" fmla="*/ 939800 h 1048925"/>
              <a:gd name="connsiteX18" fmla="*/ 6337300 w 9055100"/>
              <a:gd name="connsiteY18" fmla="*/ 825500 h 1048925"/>
              <a:gd name="connsiteX19" fmla="*/ 7112000 w 9055100"/>
              <a:gd name="connsiteY19" fmla="*/ 660400 h 1048925"/>
              <a:gd name="connsiteX20" fmla="*/ 7607300 w 9055100"/>
              <a:gd name="connsiteY20" fmla="*/ 520700 h 1048925"/>
              <a:gd name="connsiteX21" fmla="*/ 8039100 w 9055100"/>
              <a:gd name="connsiteY21" fmla="*/ 317500 h 1048925"/>
              <a:gd name="connsiteX22" fmla="*/ 8445500 w 9055100"/>
              <a:gd name="connsiteY22" fmla="*/ 152400 h 1048925"/>
              <a:gd name="connsiteX23" fmla="*/ 8839200 w 9055100"/>
              <a:gd name="connsiteY23" fmla="*/ 76200 h 1048925"/>
              <a:gd name="connsiteX24" fmla="*/ 9055100 w 9055100"/>
              <a:gd name="connsiteY24" fmla="*/ 0 h 1048925"/>
              <a:gd name="connsiteX0" fmla="*/ 0 w 8839200"/>
              <a:gd name="connsiteY0" fmla="*/ 838200 h 972725"/>
              <a:gd name="connsiteX1" fmla="*/ 152400 w 8839200"/>
              <a:gd name="connsiteY1" fmla="*/ 901700 h 972725"/>
              <a:gd name="connsiteX2" fmla="*/ 368300 w 8839200"/>
              <a:gd name="connsiteY2" fmla="*/ 952500 h 972725"/>
              <a:gd name="connsiteX3" fmla="*/ 673100 w 8839200"/>
              <a:gd name="connsiteY3" fmla="*/ 965200 h 972725"/>
              <a:gd name="connsiteX4" fmla="*/ 965200 w 8839200"/>
              <a:gd name="connsiteY4" fmla="*/ 965200 h 972725"/>
              <a:gd name="connsiteX5" fmla="*/ 1333500 w 8839200"/>
              <a:gd name="connsiteY5" fmla="*/ 965200 h 972725"/>
              <a:gd name="connsiteX6" fmla="*/ 1600200 w 8839200"/>
              <a:gd name="connsiteY6" fmla="*/ 863600 h 972725"/>
              <a:gd name="connsiteX7" fmla="*/ 1765300 w 8839200"/>
              <a:gd name="connsiteY7" fmla="*/ 787400 h 972725"/>
              <a:gd name="connsiteX8" fmla="*/ 1917700 w 8839200"/>
              <a:gd name="connsiteY8" fmla="*/ 723900 h 972725"/>
              <a:gd name="connsiteX9" fmla="*/ 2108200 w 8839200"/>
              <a:gd name="connsiteY9" fmla="*/ 711200 h 972725"/>
              <a:gd name="connsiteX10" fmla="*/ 2298700 w 8839200"/>
              <a:gd name="connsiteY10" fmla="*/ 711200 h 972725"/>
              <a:gd name="connsiteX11" fmla="*/ 2463800 w 8839200"/>
              <a:gd name="connsiteY11" fmla="*/ 762000 h 972725"/>
              <a:gd name="connsiteX12" fmla="*/ 2844800 w 8839200"/>
              <a:gd name="connsiteY12" fmla="*/ 787400 h 972725"/>
              <a:gd name="connsiteX13" fmla="*/ 3124200 w 8839200"/>
              <a:gd name="connsiteY13" fmla="*/ 825500 h 972725"/>
              <a:gd name="connsiteX14" fmla="*/ 3517900 w 8839200"/>
              <a:gd name="connsiteY14" fmla="*/ 876300 h 972725"/>
              <a:gd name="connsiteX15" fmla="*/ 4165600 w 8839200"/>
              <a:gd name="connsiteY15" fmla="*/ 952500 h 972725"/>
              <a:gd name="connsiteX16" fmla="*/ 5156200 w 8839200"/>
              <a:gd name="connsiteY16" fmla="*/ 889000 h 972725"/>
              <a:gd name="connsiteX17" fmla="*/ 5676900 w 8839200"/>
              <a:gd name="connsiteY17" fmla="*/ 863600 h 972725"/>
              <a:gd name="connsiteX18" fmla="*/ 6337300 w 8839200"/>
              <a:gd name="connsiteY18" fmla="*/ 749300 h 972725"/>
              <a:gd name="connsiteX19" fmla="*/ 7112000 w 8839200"/>
              <a:gd name="connsiteY19" fmla="*/ 584200 h 972725"/>
              <a:gd name="connsiteX20" fmla="*/ 7607300 w 8839200"/>
              <a:gd name="connsiteY20" fmla="*/ 444500 h 972725"/>
              <a:gd name="connsiteX21" fmla="*/ 8039100 w 8839200"/>
              <a:gd name="connsiteY21" fmla="*/ 241300 h 972725"/>
              <a:gd name="connsiteX22" fmla="*/ 8445500 w 8839200"/>
              <a:gd name="connsiteY22" fmla="*/ 76200 h 972725"/>
              <a:gd name="connsiteX23" fmla="*/ 8839200 w 8839200"/>
              <a:gd name="connsiteY23" fmla="*/ 0 h 972725"/>
              <a:gd name="connsiteX0" fmla="*/ 0 w 8737600"/>
              <a:gd name="connsiteY0" fmla="*/ 766238 h 900763"/>
              <a:gd name="connsiteX1" fmla="*/ 152400 w 8737600"/>
              <a:gd name="connsiteY1" fmla="*/ 829738 h 900763"/>
              <a:gd name="connsiteX2" fmla="*/ 368300 w 8737600"/>
              <a:gd name="connsiteY2" fmla="*/ 880538 h 900763"/>
              <a:gd name="connsiteX3" fmla="*/ 673100 w 8737600"/>
              <a:gd name="connsiteY3" fmla="*/ 893238 h 900763"/>
              <a:gd name="connsiteX4" fmla="*/ 965200 w 8737600"/>
              <a:gd name="connsiteY4" fmla="*/ 893238 h 900763"/>
              <a:gd name="connsiteX5" fmla="*/ 1333500 w 8737600"/>
              <a:gd name="connsiteY5" fmla="*/ 893238 h 900763"/>
              <a:gd name="connsiteX6" fmla="*/ 1600200 w 8737600"/>
              <a:gd name="connsiteY6" fmla="*/ 791638 h 900763"/>
              <a:gd name="connsiteX7" fmla="*/ 1765300 w 8737600"/>
              <a:gd name="connsiteY7" fmla="*/ 715438 h 900763"/>
              <a:gd name="connsiteX8" fmla="*/ 1917700 w 8737600"/>
              <a:gd name="connsiteY8" fmla="*/ 651938 h 900763"/>
              <a:gd name="connsiteX9" fmla="*/ 2108200 w 8737600"/>
              <a:gd name="connsiteY9" fmla="*/ 639238 h 900763"/>
              <a:gd name="connsiteX10" fmla="*/ 2298700 w 8737600"/>
              <a:gd name="connsiteY10" fmla="*/ 639238 h 900763"/>
              <a:gd name="connsiteX11" fmla="*/ 2463800 w 8737600"/>
              <a:gd name="connsiteY11" fmla="*/ 690038 h 900763"/>
              <a:gd name="connsiteX12" fmla="*/ 2844800 w 8737600"/>
              <a:gd name="connsiteY12" fmla="*/ 715438 h 900763"/>
              <a:gd name="connsiteX13" fmla="*/ 3124200 w 8737600"/>
              <a:gd name="connsiteY13" fmla="*/ 753538 h 900763"/>
              <a:gd name="connsiteX14" fmla="*/ 3517900 w 8737600"/>
              <a:gd name="connsiteY14" fmla="*/ 804338 h 900763"/>
              <a:gd name="connsiteX15" fmla="*/ 4165600 w 8737600"/>
              <a:gd name="connsiteY15" fmla="*/ 880538 h 900763"/>
              <a:gd name="connsiteX16" fmla="*/ 5156200 w 8737600"/>
              <a:gd name="connsiteY16" fmla="*/ 817038 h 900763"/>
              <a:gd name="connsiteX17" fmla="*/ 5676900 w 8737600"/>
              <a:gd name="connsiteY17" fmla="*/ 791638 h 900763"/>
              <a:gd name="connsiteX18" fmla="*/ 6337300 w 8737600"/>
              <a:gd name="connsiteY18" fmla="*/ 677338 h 900763"/>
              <a:gd name="connsiteX19" fmla="*/ 7112000 w 8737600"/>
              <a:gd name="connsiteY19" fmla="*/ 512238 h 900763"/>
              <a:gd name="connsiteX20" fmla="*/ 7607300 w 8737600"/>
              <a:gd name="connsiteY20" fmla="*/ 372538 h 900763"/>
              <a:gd name="connsiteX21" fmla="*/ 8039100 w 8737600"/>
              <a:gd name="connsiteY21" fmla="*/ 169338 h 900763"/>
              <a:gd name="connsiteX22" fmla="*/ 8445500 w 8737600"/>
              <a:gd name="connsiteY22" fmla="*/ 4238 h 900763"/>
              <a:gd name="connsiteX23" fmla="*/ 8737600 w 8737600"/>
              <a:gd name="connsiteY23" fmla="*/ 347138 h 900763"/>
              <a:gd name="connsiteX0" fmla="*/ 0 w 8753130"/>
              <a:gd name="connsiteY0" fmla="*/ 766238 h 900763"/>
              <a:gd name="connsiteX1" fmla="*/ 152400 w 8753130"/>
              <a:gd name="connsiteY1" fmla="*/ 829738 h 900763"/>
              <a:gd name="connsiteX2" fmla="*/ 368300 w 8753130"/>
              <a:gd name="connsiteY2" fmla="*/ 880538 h 900763"/>
              <a:gd name="connsiteX3" fmla="*/ 673100 w 8753130"/>
              <a:gd name="connsiteY3" fmla="*/ 893238 h 900763"/>
              <a:gd name="connsiteX4" fmla="*/ 965200 w 8753130"/>
              <a:gd name="connsiteY4" fmla="*/ 893238 h 900763"/>
              <a:gd name="connsiteX5" fmla="*/ 1333500 w 8753130"/>
              <a:gd name="connsiteY5" fmla="*/ 893238 h 900763"/>
              <a:gd name="connsiteX6" fmla="*/ 1600200 w 8753130"/>
              <a:gd name="connsiteY6" fmla="*/ 791638 h 900763"/>
              <a:gd name="connsiteX7" fmla="*/ 1765300 w 8753130"/>
              <a:gd name="connsiteY7" fmla="*/ 715438 h 900763"/>
              <a:gd name="connsiteX8" fmla="*/ 1917700 w 8753130"/>
              <a:gd name="connsiteY8" fmla="*/ 651938 h 900763"/>
              <a:gd name="connsiteX9" fmla="*/ 2108200 w 8753130"/>
              <a:gd name="connsiteY9" fmla="*/ 639238 h 900763"/>
              <a:gd name="connsiteX10" fmla="*/ 2298700 w 8753130"/>
              <a:gd name="connsiteY10" fmla="*/ 639238 h 900763"/>
              <a:gd name="connsiteX11" fmla="*/ 2463800 w 8753130"/>
              <a:gd name="connsiteY11" fmla="*/ 690038 h 900763"/>
              <a:gd name="connsiteX12" fmla="*/ 2844800 w 8753130"/>
              <a:gd name="connsiteY12" fmla="*/ 715438 h 900763"/>
              <a:gd name="connsiteX13" fmla="*/ 3124200 w 8753130"/>
              <a:gd name="connsiteY13" fmla="*/ 753538 h 900763"/>
              <a:gd name="connsiteX14" fmla="*/ 3517900 w 8753130"/>
              <a:gd name="connsiteY14" fmla="*/ 804338 h 900763"/>
              <a:gd name="connsiteX15" fmla="*/ 4165600 w 8753130"/>
              <a:gd name="connsiteY15" fmla="*/ 880538 h 900763"/>
              <a:gd name="connsiteX16" fmla="*/ 5156200 w 8753130"/>
              <a:gd name="connsiteY16" fmla="*/ 817038 h 900763"/>
              <a:gd name="connsiteX17" fmla="*/ 5676900 w 8753130"/>
              <a:gd name="connsiteY17" fmla="*/ 791638 h 900763"/>
              <a:gd name="connsiteX18" fmla="*/ 6337300 w 8753130"/>
              <a:gd name="connsiteY18" fmla="*/ 677338 h 900763"/>
              <a:gd name="connsiteX19" fmla="*/ 7112000 w 8753130"/>
              <a:gd name="connsiteY19" fmla="*/ 512238 h 900763"/>
              <a:gd name="connsiteX20" fmla="*/ 7607300 w 8753130"/>
              <a:gd name="connsiteY20" fmla="*/ 372538 h 900763"/>
              <a:gd name="connsiteX21" fmla="*/ 8039100 w 8753130"/>
              <a:gd name="connsiteY21" fmla="*/ 169338 h 900763"/>
              <a:gd name="connsiteX22" fmla="*/ 8445500 w 8753130"/>
              <a:gd name="connsiteY22" fmla="*/ 4238 h 900763"/>
              <a:gd name="connsiteX23" fmla="*/ 8737600 w 8753130"/>
              <a:gd name="connsiteY23" fmla="*/ 347138 h 900763"/>
              <a:gd name="connsiteX24" fmla="*/ 8712200 w 8753130"/>
              <a:gd name="connsiteY24" fmla="*/ 347138 h 900763"/>
              <a:gd name="connsiteX0" fmla="*/ 0 w 8738931"/>
              <a:gd name="connsiteY0" fmla="*/ 766238 h 900763"/>
              <a:gd name="connsiteX1" fmla="*/ 152400 w 8738931"/>
              <a:gd name="connsiteY1" fmla="*/ 829738 h 900763"/>
              <a:gd name="connsiteX2" fmla="*/ 368300 w 8738931"/>
              <a:gd name="connsiteY2" fmla="*/ 880538 h 900763"/>
              <a:gd name="connsiteX3" fmla="*/ 673100 w 8738931"/>
              <a:gd name="connsiteY3" fmla="*/ 893238 h 900763"/>
              <a:gd name="connsiteX4" fmla="*/ 965200 w 8738931"/>
              <a:gd name="connsiteY4" fmla="*/ 893238 h 900763"/>
              <a:gd name="connsiteX5" fmla="*/ 1333500 w 8738931"/>
              <a:gd name="connsiteY5" fmla="*/ 893238 h 900763"/>
              <a:gd name="connsiteX6" fmla="*/ 1600200 w 8738931"/>
              <a:gd name="connsiteY6" fmla="*/ 791638 h 900763"/>
              <a:gd name="connsiteX7" fmla="*/ 1765300 w 8738931"/>
              <a:gd name="connsiteY7" fmla="*/ 715438 h 900763"/>
              <a:gd name="connsiteX8" fmla="*/ 1917700 w 8738931"/>
              <a:gd name="connsiteY8" fmla="*/ 651938 h 900763"/>
              <a:gd name="connsiteX9" fmla="*/ 2108200 w 8738931"/>
              <a:gd name="connsiteY9" fmla="*/ 639238 h 900763"/>
              <a:gd name="connsiteX10" fmla="*/ 2298700 w 8738931"/>
              <a:gd name="connsiteY10" fmla="*/ 639238 h 900763"/>
              <a:gd name="connsiteX11" fmla="*/ 2463800 w 8738931"/>
              <a:gd name="connsiteY11" fmla="*/ 690038 h 900763"/>
              <a:gd name="connsiteX12" fmla="*/ 2844800 w 8738931"/>
              <a:gd name="connsiteY12" fmla="*/ 715438 h 900763"/>
              <a:gd name="connsiteX13" fmla="*/ 3124200 w 8738931"/>
              <a:gd name="connsiteY13" fmla="*/ 753538 h 900763"/>
              <a:gd name="connsiteX14" fmla="*/ 3517900 w 8738931"/>
              <a:gd name="connsiteY14" fmla="*/ 804338 h 900763"/>
              <a:gd name="connsiteX15" fmla="*/ 4165600 w 8738931"/>
              <a:gd name="connsiteY15" fmla="*/ 880538 h 900763"/>
              <a:gd name="connsiteX16" fmla="*/ 5156200 w 8738931"/>
              <a:gd name="connsiteY16" fmla="*/ 817038 h 900763"/>
              <a:gd name="connsiteX17" fmla="*/ 5676900 w 8738931"/>
              <a:gd name="connsiteY17" fmla="*/ 791638 h 900763"/>
              <a:gd name="connsiteX18" fmla="*/ 6337300 w 8738931"/>
              <a:gd name="connsiteY18" fmla="*/ 677338 h 900763"/>
              <a:gd name="connsiteX19" fmla="*/ 7112000 w 8738931"/>
              <a:gd name="connsiteY19" fmla="*/ 512238 h 900763"/>
              <a:gd name="connsiteX20" fmla="*/ 7607300 w 8738931"/>
              <a:gd name="connsiteY20" fmla="*/ 372538 h 900763"/>
              <a:gd name="connsiteX21" fmla="*/ 8039100 w 8738931"/>
              <a:gd name="connsiteY21" fmla="*/ 169338 h 900763"/>
              <a:gd name="connsiteX22" fmla="*/ 8445500 w 8738931"/>
              <a:gd name="connsiteY22" fmla="*/ 4238 h 900763"/>
              <a:gd name="connsiteX23" fmla="*/ 8737600 w 8738931"/>
              <a:gd name="connsiteY23" fmla="*/ 347138 h 900763"/>
              <a:gd name="connsiteX24" fmla="*/ 8559800 w 8738931"/>
              <a:gd name="connsiteY24" fmla="*/ 207438 h 900763"/>
              <a:gd name="connsiteX0" fmla="*/ 0 w 8780482"/>
              <a:gd name="connsiteY0" fmla="*/ 766238 h 900763"/>
              <a:gd name="connsiteX1" fmla="*/ 152400 w 8780482"/>
              <a:gd name="connsiteY1" fmla="*/ 829738 h 900763"/>
              <a:gd name="connsiteX2" fmla="*/ 368300 w 8780482"/>
              <a:gd name="connsiteY2" fmla="*/ 880538 h 900763"/>
              <a:gd name="connsiteX3" fmla="*/ 673100 w 8780482"/>
              <a:gd name="connsiteY3" fmla="*/ 893238 h 900763"/>
              <a:gd name="connsiteX4" fmla="*/ 965200 w 8780482"/>
              <a:gd name="connsiteY4" fmla="*/ 893238 h 900763"/>
              <a:gd name="connsiteX5" fmla="*/ 1333500 w 8780482"/>
              <a:gd name="connsiteY5" fmla="*/ 893238 h 900763"/>
              <a:gd name="connsiteX6" fmla="*/ 1600200 w 8780482"/>
              <a:gd name="connsiteY6" fmla="*/ 791638 h 900763"/>
              <a:gd name="connsiteX7" fmla="*/ 1765300 w 8780482"/>
              <a:gd name="connsiteY7" fmla="*/ 715438 h 900763"/>
              <a:gd name="connsiteX8" fmla="*/ 1917700 w 8780482"/>
              <a:gd name="connsiteY8" fmla="*/ 651938 h 900763"/>
              <a:gd name="connsiteX9" fmla="*/ 2108200 w 8780482"/>
              <a:gd name="connsiteY9" fmla="*/ 639238 h 900763"/>
              <a:gd name="connsiteX10" fmla="*/ 2298700 w 8780482"/>
              <a:gd name="connsiteY10" fmla="*/ 639238 h 900763"/>
              <a:gd name="connsiteX11" fmla="*/ 2463800 w 8780482"/>
              <a:gd name="connsiteY11" fmla="*/ 690038 h 900763"/>
              <a:gd name="connsiteX12" fmla="*/ 2844800 w 8780482"/>
              <a:gd name="connsiteY12" fmla="*/ 715438 h 900763"/>
              <a:gd name="connsiteX13" fmla="*/ 3124200 w 8780482"/>
              <a:gd name="connsiteY13" fmla="*/ 753538 h 900763"/>
              <a:gd name="connsiteX14" fmla="*/ 3517900 w 8780482"/>
              <a:gd name="connsiteY14" fmla="*/ 804338 h 900763"/>
              <a:gd name="connsiteX15" fmla="*/ 4165600 w 8780482"/>
              <a:gd name="connsiteY15" fmla="*/ 880538 h 900763"/>
              <a:gd name="connsiteX16" fmla="*/ 5156200 w 8780482"/>
              <a:gd name="connsiteY16" fmla="*/ 817038 h 900763"/>
              <a:gd name="connsiteX17" fmla="*/ 5676900 w 8780482"/>
              <a:gd name="connsiteY17" fmla="*/ 791638 h 900763"/>
              <a:gd name="connsiteX18" fmla="*/ 6337300 w 8780482"/>
              <a:gd name="connsiteY18" fmla="*/ 677338 h 900763"/>
              <a:gd name="connsiteX19" fmla="*/ 7112000 w 8780482"/>
              <a:gd name="connsiteY19" fmla="*/ 512238 h 900763"/>
              <a:gd name="connsiteX20" fmla="*/ 7607300 w 8780482"/>
              <a:gd name="connsiteY20" fmla="*/ 372538 h 900763"/>
              <a:gd name="connsiteX21" fmla="*/ 8039100 w 8780482"/>
              <a:gd name="connsiteY21" fmla="*/ 169338 h 900763"/>
              <a:gd name="connsiteX22" fmla="*/ 8445500 w 8780482"/>
              <a:gd name="connsiteY22" fmla="*/ 4238 h 900763"/>
              <a:gd name="connsiteX23" fmla="*/ 8737600 w 8780482"/>
              <a:gd name="connsiteY23" fmla="*/ 347138 h 900763"/>
              <a:gd name="connsiteX24" fmla="*/ 8775700 w 8780482"/>
              <a:gd name="connsiteY24" fmla="*/ 613838 h 900763"/>
              <a:gd name="connsiteX0" fmla="*/ 0 w 8877571"/>
              <a:gd name="connsiteY0" fmla="*/ 766238 h 900763"/>
              <a:gd name="connsiteX1" fmla="*/ 152400 w 8877571"/>
              <a:gd name="connsiteY1" fmla="*/ 829738 h 900763"/>
              <a:gd name="connsiteX2" fmla="*/ 368300 w 8877571"/>
              <a:gd name="connsiteY2" fmla="*/ 880538 h 900763"/>
              <a:gd name="connsiteX3" fmla="*/ 673100 w 8877571"/>
              <a:gd name="connsiteY3" fmla="*/ 893238 h 900763"/>
              <a:gd name="connsiteX4" fmla="*/ 965200 w 8877571"/>
              <a:gd name="connsiteY4" fmla="*/ 893238 h 900763"/>
              <a:gd name="connsiteX5" fmla="*/ 1333500 w 8877571"/>
              <a:gd name="connsiteY5" fmla="*/ 893238 h 900763"/>
              <a:gd name="connsiteX6" fmla="*/ 1600200 w 8877571"/>
              <a:gd name="connsiteY6" fmla="*/ 791638 h 900763"/>
              <a:gd name="connsiteX7" fmla="*/ 1765300 w 8877571"/>
              <a:gd name="connsiteY7" fmla="*/ 715438 h 900763"/>
              <a:gd name="connsiteX8" fmla="*/ 1917700 w 8877571"/>
              <a:gd name="connsiteY8" fmla="*/ 651938 h 900763"/>
              <a:gd name="connsiteX9" fmla="*/ 2108200 w 8877571"/>
              <a:gd name="connsiteY9" fmla="*/ 639238 h 900763"/>
              <a:gd name="connsiteX10" fmla="*/ 2298700 w 8877571"/>
              <a:gd name="connsiteY10" fmla="*/ 639238 h 900763"/>
              <a:gd name="connsiteX11" fmla="*/ 2463800 w 8877571"/>
              <a:gd name="connsiteY11" fmla="*/ 690038 h 900763"/>
              <a:gd name="connsiteX12" fmla="*/ 2844800 w 8877571"/>
              <a:gd name="connsiteY12" fmla="*/ 715438 h 900763"/>
              <a:gd name="connsiteX13" fmla="*/ 3124200 w 8877571"/>
              <a:gd name="connsiteY13" fmla="*/ 753538 h 900763"/>
              <a:gd name="connsiteX14" fmla="*/ 3517900 w 8877571"/>
              <a:gd name="connsiteY14" fmla="*/ 804338 h 900763"/>
              <a:gd name="connsiteX15" fmla="*/ 4165600 w 8877571"/>
              <a:gd name="connsiteY15" fmla="*/ 880538 h 900763"/>
              <a:gd name="connsiteX16" fmla="*/ 5156200 w 8877571"/>
              <a:gd name="connsiteY16" fmla="*/ 817038 h 900763"/>
              <a:gd name="connsiteX17" fmla="*/ 5676900 w 8877571"/>
              <a:gd name="connsiteY17" fmla="*/ 791638 h 900763"/>
              <a:gd name="connsiteX18" fmla="*/ 6337300 w 8877571"/>
              <a:gd name="connsiteY18" fmla="*/ 677338 h 900763"/>
              <a:gd name="connsiteX19" fmla="*/ 7112000 w 8877571"/>
              <a:gd name="connsiteY19" fmla="*/ 512238 h 900763"/>
              <a:gd name="connsiteX20" fmla="*/ 7607300 w 8877571"/>
              <a:gd name="connsiteY20" fmla="*/ 372538 h 900763"/>
              <a:gd name="connsiteX21" fmla="*/ 8039100 w 8877571"/>
              <a:gd name="connsiteY21" fmla="*/ 169338 h 900763"/>
              <a:gd name="connsiteX22" fmla="*/ 8445500 w 8877571"/>
              <a:gd name="connsiteY22" fmla="*/ 4238 h 900763"/>
              <a:gd name="connsiteX23" fmla="*/ 8737600 w 8877571"/>
              <a:gd name="connsiteY23" fmla="*/ 347138 h 900763"/>
              <a:gd name="connsiteX24" fmla="*/ 8877300 w 8877571"/>
              <a:gd name="connsiteY24" fmla="*/ 601138 h 90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877571" h="900763">
                <a:moveTo>
                  <a:pt x="0" y="766238"/>
                </a:moveTo>
                <a:cubicBezTo>
                  <a:pt x="45508" y="788463"/>
                  <a:pt x="91017" y="810688"/>
                  <a:pt x="152400" y="829738"/>
                </a:cubicBezTo>
                <a:cubicBezTo>
                  <a:pt x="213783" y="848788"/>
                  <a:pt x="281517" y="869955"/>
                  <a:pt x="368300" y="880538"/>
                </a:cubicBezTo>
                <a:cubicBezTo>
                  <a:pt x="455083" y="891121"/>
                  <a:pt x="573617" y="891121"/>
                  <a:pt x="673100" y="893238"/>
                </a:cubicBezTo>
                <a:cubicBezTo>
                  <a:pt x="772583" y="895355"/>
                  <a:pt x="965200" y="893238"/>
                  <a:pt x="965200" y="893238"/>
                </a:cubicBezTo>
                <a:cubicBezTo>
                  <a:pt x="1075267" y="893238"/>
                  <a:pt x="1227667" y="910171"/>
                  <a:pt x="1333500" y="893238"/>
                </a:cubicBezTo>
                <a:cubicBezTo>
                  <a:pt x="1439333" y="876305"/>
                  <a:pt x="1528233" y="821271"/>
                  <a:pt x="1600200" y="791638"/>
                </a:cubicBezTo>
                <a:cubicBezTo>
                  <a:pt x="1672167" y="762005"/>
                  <a:pt x="1712383" y="738721"/>
                  <a:pt x="1765300" y="715438"/>
                </a:cubicBezTo>
                <a:cubicBezTo>
                  <a:pt x="1818217" y="692155"/>
                  <a:pt x="1860550" y="664638"/>
                  <a:pt x="1917700" y="651938"/>
                </a:cubicBezTo>
                <a:cubicBezTo>
                  <a:pt x="1974850" y="639238"/>
                  <a:pt x="2044700" y="641355"/>
                  <a:pt x="2108200" y="639238"/>
                </a:cubicBezTo>
                <a:cubicBezTo>
                  <a:pt x="2171700" y="637121"/>
                  <a:pt x="2239433" y="630771"/>
                  <a:pt x="2298700" y="639238"/>
                </a:cubicBezTo>
                <a:cubicBezTo>
                  <a:pt x="2357967" y="647705"/>
                  <a:pt x="2372783" y="677338"/>
                  <a:pt x="2463800" y="690038"/>
                </a:cubicBezTo>
                <a:cubicBezTo>
                  <a:pt x="2554817" y="702738"/>
                  <a:pt x="2734733" y="704855"/>
                  <a:pt x="2844800" y="715438"/>
                </a:cubicBezTo>
                <a:cubicBezTo>
                  <a:pt x="2954867" y="726021"/>
                  <a:pt x="3124200" y="753538"/>
                  <a:pt x="3124200" y="753538"/>
                </a:cubicBezTo>
                <a:lnTo>
                  <a:pt x="3517900" y="804338"/>
                </a:lnTo>
                <a:cubicBezTo>
                  <a:pt x="3691467" y="825505"/>
                  <a:pt x="3892550" y="878421"/>
                  <a:pt x="4165600" y="880538"/>
                </a:cubicBezTo>
                <a:cubicBezTo>
                  <a:pt x="4438650" y="882655"/>
                  <a:pt x="4904317" y="831855"/>
                  <a:pt x="5156200" y="817038"/>
                </a:cubicBezTo>
                <a:cubicBezTo>
                  <a:pt x="5408083" y="802221"/>
                  <a:pt x="5480050" y="814921"/>
                  <a:pt x="5676900" y="791638"/>
                </a:cubicBezTo>
                <a:cubicBezTo>
                  <a:pt x="5873750" y="768355"/>
                  <a:pt x="6098117" y="723905"/>
                  <a:pt x="6337300" y="677338"/>
                </a:cubicBezTo>
                <a:cubicBezTo>
                  <a:pt x="6576483" y="630771"/>
                  <a:pt x="6900333" y="563038"/>
                  <a:pt x="7112000" y="512238"/>
                </a:cubicBezTo>
                <a:cubicBezTo>
                  <a:pt x="7323667" y="461438"/>
                  <a:pt x="7452783" y="429688"/>
                  <a:pt x="7607300" y="372538"/>
                </a:cubicBezTo>
                <a:cubicBezTo>
                  <a:pt x="7761817" y="315388"/>
                  <a:pt x="7899400" y="230721"/>
                  <a:pt x="8039100" y="169338"/>
                </a:cubicBezTo>
                <a:cubicBezTo>
                  <a:pt x="8178800" y="107955"/>
                  <a:pt x="8329083" y="-25395"/>
                  <a:pt x="8445500" y="4238"/>
                </a:cubicBezTo>
                <a:cubicBezTo>
                  <a:pt x="8561917" y="33871"/>
                  <a:pt x="8665633" y="247655"/>
                  <a:pt x="8737600" y="347138"/>
                </a:cubicBezTo>
                <a:cubicBezTo>
                  <a:pt x="8809567" y="446621"/>
                  <a:pt x="8882592" y="601138"/>
                  <a:pt x="8877300" y="601138"/>
                </a:cubicBezTo>
              </a:path>
            </a:pathLst>
          </a:custGeom>
          <a:ln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3" name="Forme libre 172"/>
          <p:cNvSpPr/>
          <p:nvPr/>
        </p:nvSpPr>
        <p:spPr>
          <a:xfrm>
            <a:off x="158925" y="725858"/>
            <a:ext cx="8877571" cy="900763"/>
          </a:xfrm>
          <a:custGeom>
            <a:avLst/>
            <a:gdLst>
              <a:gd name="connsiteX0" fmla="*/ 0 w 9055100"/>
              <a:gd name="connsiteY0" fmla="*/ 914400 h 1048925"/>
              <a:gd name="connsiteX1" fmla="*/ 152400 w 9055100"/>
              <a:gd name="connsiteY1" fmla="*/ 977900 h 1048925"/>
              <a:gd name="connsiteX2" fmla="*/ 368300 w 9055100"/>
              <a:gd name="connsiteY2" fmla="*/ 1028700 h 1048925"/>
              <a:gd name="connsiteX3" fmla="*/ 673100 w 9055100"/>
              <a:gd name="connsiteY3" fmla="*/ 1041400 h 1048925"/>
              <a:gd name="connsiteX4" fmla="*/ 965200 w 9055100"/>
              <a:gd name="connsiteY4" fmla="*/ 1041400 h 1048925"/>
              <a:gd name="connsiteX5" fmla="*/ 1333500 w 9055100"/>
              <a:gd name="connsiteY5" fmla="*/ 1041400 h 1048925"/>
              <a:gd name="connsiteX6" fmla="*/ 1600200 w 9055100"/>
              <a:gd name="connsiteY6" fmla="*/ 939800 h 1048925"/>
              <a:gd name="connsiteX7" fmla="*/ 1765300 w 9055100"/>
              <a:gd name="connsiteY7" fmla="*/ 863600 h 1048925"/>
              <a:gd name="connsiteX8" fmla="*/ 1917700 w 9055100"/>
              <a:gd name="connsiteY8" fmla="*/ 800100 h 1048925"/>
              <a:gd name="connsiteX9" fmla="*/ 2108200 w 9055100"/>
              <a:gd name="connsiteY9" fmla="*/ 787400 h 1048925"/>
              <a:gd name="connsiteX10" fmla="*/ 2298700 w 9055100"/>
              <a:gd name="connsiteY10" fmla="*/ 787400 h 1048925"/>
              <a:gd name="connsiteX11" fmla="*/ 2463800 w 9055100"/>
              <a:gd name="connsiteY11" fmla="*/ 838200 h 1048925"/>
              <a:gd name="connsiteX12" fmla="*/ 2844800 w 9055100"/>
              <a:gd name="connsiteY12" fmla="*/ 863600 h 1048925"/>
              <a:gd name="connsiteX13" fmla="*/ 3124200 w 9055100"/>
              <a:gd name="connsiteY13" fmla="*/ 901700 h 1048925"/>
              <a:gd name="connsiteX14" fmla="*/ 3517900 w 9055100"/>
              <a:gd name="connsiteY14" fmla="*/ 952500 h 1048925"/>
              <a:gd name="connsiteX15" fmla="*/ 4165600 w 9055100"/>
              <a:gd name="connsiteY15" fmla="*/ 1028700 h 1048925"/>
              <a:gd name="connsiteX16" fmla="*/ 5156200 w 9055100"/>
              <a:gd name="connsiteY16" fmla="*/ 965200 h 1048925"/>
              <a:gd name="connsiteX17" fmla="*/ 5676900 w 9055100"/>
              <a:gd name="connsiteY17" fmla="*/ 939800 h 1048925"/>
              <a:gd name="connsiteX18" fmla="*/ 6337300 w 9055100"/>
              <a:gd name="connsiteY18" fmla="*/ 825500 h 1048925"/>
              <a:gd name="connsiteX19" fmla="*/ 7112000 w 9055100"/>
              <a:gd name="connsiteY19" fmla="*/ 660400 h 1048925"/>
              <a:gd name="connsiteX20" fmla="*/ 7607300 w 9055100"/>
              <a:gd name="connsiteY20" fmla="*/ 520700 h 1048925"/>
              <a:gd name="connsiteX21" fmla="*/ 8039100 w 9055100"/>
              <a:gd name="connsiteY21" fmla="*/ 317500 h 1048925"/>
              <a:gd name="connsiteX22" fmla="*/ 8445500 w 9055100"/>
              <a:gd name="connsiteY22" fmla="*/ 152400 h 1048925"/>
              <a:gd name="connsiteX23" fmla="*/ 8839200 w 9055100"/>
              <a:gd name="connsiteY23" fmla="*/ 76200 h 1048925"/>
              <a:gd name="connsiteX24" fmla="*/ 9055100 w 9055100"/>
              <a:gd name="connsiteY24" fmla="*/ 0 h 1048925"/>
              <a:gd name="connsiteX0" fmla="*/ 0 w 8839200"/>
              <a:gd name="connsiteY0" fmla="*/ 838200 h 972725"/>
              <a:gd name="connsiteX1" fmla="*/ 152400 w 8839200"/>
              <a:gd name="connsiteY1" fmla="*/ 901700 h 972725"/>
              <a:gd name="connsiteX2" fmla="*/ 368300 w 8839200"/>
              <a:gd name="connsiteY2" fmla="*/ 952500 h 972725"/>
              <a:gd name="connsiteX3" fmla="*/ 673100 w 8839200"/>
              <a:gd name="connsiteY3" fmla="*/ 965200 h 972725"/>
              <a:gd name="connsiteX4" fmla="*/ 965200 w 8839200"/>
              <a:gd name="connsiteY4" fmla="*/ 965200 h 972725"/>
              <a:gd name="connsiteX5" fmla="*/ 1333500 w 8839200"/>
              <a:gd name="connsiteY5" fmla="*/ 965200 h 972725"/>
              <a:gd name="connsiteX6" fmla="*/ 1600200 w 8839200"/>
              <a:gd name="connsiteY6" fmla="*/ 863600 h 972725"/>
              <a:gd name="connsiteX7" fmla="*/ 1765300 w 8839200"/>
              <a:gd name="connsiteY7" fmla="*/ 787400 h 972725"/>
              <a:gd name="connsiteX8" fmla="*/ 1917700 w 8839200"/>
              <a:gd name="connsiteY8" fmla="*/ 723900 h 972725"/>
              <a:gd name="connsiteX9" fmla="*/ 2108200 w 8839200"/>
              <a:gd name="connsiteY9" fmla="*/ 711200 h 972725"/>
              <a:gd name="connsiteX10" fmla="*/ 2298700 w 8839200"/>
              <a:gd name="connsiteY10" fmla="*/ 711200 h 972725"/>
              <a:gd name="connsiteX11" fmla="*/ 2463800 w 8839200"/>
              <a:gd name="connsiteY11" fmla="*/ 762000 h 972725"/>
              <a:gd name="connsiteX12" fmla="*/ 2844800 w 8839200"/>
              <a:gd name="connsiteY12" fmla="*/ 787400 h 972725"/>
              <a:gd name="connsiteX13" fmla="*/ 3124200 w 8839200"/>
              <a:gd name="connsiteY13" fmla="*/ 825500 h 972725"/>
              <a:gd name="connsiteX14" fmla="*/ 3517900 w 8839200"/>
              <a:gd name="connsiteY14" fmla="*/ 876300 h 972725"/>
              <a:gd name="connsiteX15" fmla="*/ 4165600 w 8839200"/>
              <a:gd name="connsiteY15" fmla="*/ 952500 h 972725"/>
              <a:gd name="connsiteX16" fmla="*/ 5156200 w 8839200"/>
              <a:gd name="connsiteY16" fmla="*/ 889000 h 972725"/>
              <a:gd name="connsiteX17" fmla="*/ 5676900 w 8839200"/>
              <a:gd name="connsiteY17" fmla="*/ 863600 h 972725"/>
              <a:gd name="connsiteX18" fmla="*/ 6337300 w 8839200"/>
              <a:gd name="connsiteY18" fmla="*/ 749300 h 972725"/>
              <a:gd name="connsiteX19" fmla="*/ 7112000 w 8839200"/>
              <a:gd name="connsiteY19" fmla="*/ 584200 h 972725"/>
              <a:gd name="connsiteX20" fmla="*/ 7607300 w 8839200"/>
              <a:gd name="connsiteY20" fmla="*/ 444500 h 972725"/>
              <a:gd name="connsiteX21" fmla="*/ 8039100 w 8839200"/>
              <a:gd name="connsiteY21" fmla="*/ 241300 h 972725"/>
              <a:gd name="connsiteX22" fmla="*/ 8445500 w 8839200"/>
              <a:gd name="connsiteY22" fmla="*/ 76200 h 972725"/>
              <a:gd name="connsiteX23" fmla="*/ 8839200 w 8839200"/>
              <a:gd name="connsiteY23" fmla="*/ 0 h 972725"/>
              <a:gd name="connsiteX0" fmla="*/ 0 w 8737600"/>
              <a:gd name="connsiteY0" fmla="*/ 766238 h 900763"/>
              <a:gd name="connsiteX1" fmla="*/ 152400 w 8737600"/>
              <a:gd name="connsiteY1" fmla="*/ 829738 h 900763"/>
              <a:gd name="connsiteX2" fmla="*/ 368300 w 8737600"/>
              <a:gd name="connsiteY2" fmla="*/ 880538 h 900763"/>
              <a:gd name="connsiteX3" fmla="*/ 673100 w 8737600"/>
              <a:gd name="connsiteY3" fmla="*/ 893238 h 900763"/>
              <a:gd name="connsiteX4" fmla="*/ 965200 w 8737600"/>
              <a:gd name="connsiteY4" fmla="*/ 893238 h 900763"/>
              <a:gd name="connsiteX5" fmla="*/ 1333500 w 8737600"/>
              <a:gd name="connsiteY5" fmla="*/ 893238 h 900763"/>
              <a:gd name="connsiteX6" fmla="*/ 1600200 w 8737600"/>
              <a:gd name="connsiteY6" fmla="*/ 791638 h 900763"/>
              <a:gd name="connsiteX7" fmla="*/ 1765300 w 8737600"/>
              <a:gd name="connsiteY7" fmla="*/ 715438 h 900763"/>
              <a:gd name="connsiteX8" fmla="*/ 1917700 w 8737600"/>
              <a:gd name="connsiteY8" fmla="*/ 651938 h 900763"/>
              <a:gd name="connsiteX9" fmla="*/ 2108200 w 8737600"/>
              <a:gd name="connsiteY9" fmla="*/ 639238 h 900763"/>
              <a:gd name="connsiteX10" fmla="*/ 2298700 w 8737600"/>
              <a:gd name="connsiteY10" fmla="*/ 639238 h 900763"/>
              <a:gd name="connsiteX11" fmla="*/ 2463800 w 8737600"/>
              <a:gd name="connsiteY11" fmla="*/ 690038 h 900763"/>
              <a:gd name="connsiteX12" fmla="*/ 2844800 w 8737600"/>
              <a:gd name="connsiteY12" fmla="*/ 715438 h 900763"/>
              <a:gd name="connsiteX13" fmla="*/ 3124200 w 8737600"/>
              <a:gd name="connsiteY13" fmla="*/ 753538 h 900763"/>
              <a:gd name="connsiteX14" fmla="*/ 3517900 w 8737600"/>
              <a:gd name="connsiteY14" fmla="*/ 804338 h 900763"/>
              <a:gd name="connsiteX15" fmla="*/ 4165600 w 8737600"/>
              <a:gd name="connsiteY15" fmla="*/ 880538 h 900763"/>
              <a:gd name="connsiteX16" fmla="*/ 5156200 w 8737600"/>
              <a:gd name="connsiteY16" fmla="*/ 817038 h 900763"/>
              <a:gd name="connsiteX17" fmla="*/ 5676900 w 8737600"/>
              <a:gd name="connsiteY17" fmla="*/ 791638 h 900763"/>
              <a:gd name="connsiteX18" fmla="*/ 6337300 w 8737600"/>
              <a:gd name="connsiteY18" fmla="*/ 677338 h 900763"/>
              <a:gd name="connsiteX19" fmla="*/ 7112000 w 8737600"/>
              <a:gd name="connsiteY19" fmla="*/ 512238 h 900763"/>
              <a:gd name="connsiteX20" fmla="*/ 7607300 w 8737600"/>
              <a:gd name="connsiteY20" fmla="*/ 372538 h 900763"/>
              <a:gd name="connsiteX21" fmla="*/ 8039100 w 8737600"/>
              <a:gd name="connsiteY21" fmla="*/ 169338 h 900763"/>
              <a:gd name="connsiteX22" fmla="*/ 8445500 w 8737600"/>
              <a:gd name="connsiteY22" fmla="*/ 4238 h 900763"/>
              <a:gd name="connsiteX23" fmla="*/ 8737600 w 8737600"/>
              <a:gd name="connsiteY23" fmla="*/ 347138 h 900763"/>
              <a:gd name="connsiteX0" fmla="*/ 0 w 8753130"/>
              <a:gd name="connsiteY0" fmla="*/ 766238 h 900763"/>
              <a:gd name="connsiteX1" fmla="*/ 152400 w 8753130"/>
              <a:gd name="connsiteY1" fmla="*/ 829738 h 900763"/>
              <a:gd name="connsiteX2" fmla="*/ 368300 w 8753130"/>
              <a:gd name="connsiteY2" fmla="*/ 880538 h 900763"/>
              <a:gd name="connsiteX3" fmla="*/ 673100 w 8753130"/>
              <a:gd name="connsiteY3" fmla="*/ 893238 h 900763"/>
              <a:gd name="connsiteX4" fmla="*/ 965200 w 8753130"/>
              <a:gd name="connsiteY4" fmla="*/ 893238 h 900763"/>
              <a:gd name="connsiteX5" fmla="*/ 1333500 w 8753130"/>
              <a:gd name="connsiteY5" fmla="*/ 893238 h 900763"/>
              <a:gd name="connsiteX6" fmla="*/ 1600200 w 8753130"/>
              <a:gd name="connsiteY6" fmla="*/ 791638 h 900763"/>
              <a:gd name="connsiteX7" fmla="*/ 1765300 w 8753130"/>
              <a:gd name="connsiteY7" fmla="*/ 715438 h 900763"/>
              <a:gd name="connsiteX8" fmla="*/ 1917700 w 8753130"/>
              <a:gd name="connsiteY8" fmla="*/ 651938 h 900763"/>
              <a:gd name="connsiteX9" fmla="*/ 2108200 w 8753130"/>
              <a:gd name="connsiteY9" fmla="*/ 639238 h 900763"/>
              <a:gd name="connsiteX10" fmla="*/ 2298700 w 8753130"/>
              <a:gd name="connsiteY10" fmla="*/ 639238 h 900763"/>
              <a:gd name="connsiteX11" fmla="*/ 2463800 w 8753130"/>
              <a:gd name="connsiteY11" fmla="*/ 690038 h 900763"/>
              <a:gd name="connsiteX12" fmla="*/ 2844800 w 8753130"/>
              <a:gd name="connsiteY12" fmla="*/ 715438 h 900763"/>
              <a:gd name="connsiteX13" fmla="*/ 3124200 w 8753130"/>
              <a:gd name="connsiteY13" fmla="*/ 753538 h 900763"/>
              <a:gd name="connsiteX14" fmla="*/ 3517900 w 8753130"/>
              <a:gd name="connsiteY14" fmla="*/ 804338 h 900763"/>
              <a:gd name="connsiteX15" fmla="*/ 4165600 w 8753130"/>
              <a:gd name="connsiteY15" fmla="*/ 880538 h 900763"/>
              <a:gd name="connsiteX16" fmla="*/ 5156200 w 8753130"/>
              <a:gd name="connsiteY16" fmla="*/ 817038 h 900763"/>
              <a:gd name="connsiteX17" fmla="*/ 5676900 w 8753130"/>
              <a:gd name="connsiteY17" fmla="*/ 791638 h 900763"/>
              <a:gd name="connsiteX18" fmla="*/ 6337300 w 8753130"/>
              <a:gd name="connsiteY18" fmla="*/ 677338 h 900763"/>
              <a:gd name="connsiteX19" fmla="*/ 7112000 w 8753130"/>
              <a:gd name="connsiteY19" fmla="*/ 512238 h 900763"/>
              <a:gd name="connsiteX20" fmla="*/ 7607300 w 8753130"/>
              <a:gd name="connsiteY20" fmla="*/ 372538 h 900763"/>
              <a:gd name="connsiteX21" fmla="*/ 8039100 w 8753130"/>
              <a:gd name="connsiteY21" fmla="*/ 169338 h 900763"/>
              <a:gd name="connsiteX22" fmla="*/ 8445500 w 8753130"/>
              <a:gd name="connsiteY22" fmla="*/ 4238 h 900763"/>
              <a:gd name="connsiteX23" fmla="*/ 8737600 w 8753130"/>
              <a:gd name="connsiteY23" fmla="*/ 347138 h 900763"/>
              <a:gd name="connsiteX24" fmla="*/ 8712200 w 8753130"/>
              <a:gd name="connsiteY24" fmla="*/ 347138 h 900763"/>
              <a:gd name="connsiteX0" fmla="*/ 0 w 8738931"/>
              <a:gd name="connsiteY0" fmla="*/ 766238 h 900763"/>
              <a:gd name="connsiteX1" fmla="*/ 152400 w 8738931"/>
              <a:gd name="connsiteY1" fmla="*/ 829738 h 900763"/>
              <a:gd name="connsiteX2" fmla="*/ 368300 w 8738931"/>
              <a:gd name="connsiteY2" fmla="*/ 880538 h 900763"/>
              <a:gd name="connsiteX3" fmla="*/ 673100 w 8738931"/>
              <a:gd name="connsiteY3" fmla="*/ 893238 h 900763"/>
              <a:gd name="connsiteX4" fmla="*/ 965200 w 8738931"/>
              <a:gd name="connsiteY4" fmla="*/ 893238 h 900763"/>
              <a:gd name="connsiteX5" fmla="*/ 1333500 w 8738931"/>
              <a:gd name="connsiteY5" fmla="*/ 893238 h 900763"/>
              <a:gd name="connsiteX6" fmla="*/ 1600200 w 8738931"/>
              <a:gd name="connsiteY6" fmla="*/ 791638 h 900763"/>
              <a:gd name="connsiteX7" fmla="*/ 1765300 w 8738931"/>
              <a:gd name="connsiteY7" fmla="*/ 715438 h 900763"/>
              <a:gd name="connsiteX8" fmla="*/ 1917700 w 8738931"/>
              <a:gd name="connsiteY8" fmla="*/ 651938 h 900763"/>
              <a:gd name="connsiteX9" fmla="*/ 2108200 w 8738931"/>
              <a:gd name="connsiteY9" fmla="*/ 639238 h 900763"/>
              <a:gd name="connsiteX10" fmla="*/ 2298700 w 8738931"/>
              <a:gd name="connsiteY10" fmla="*/ 639238 h 900763"/>
              <a:gd name="connsiteX11" fmla="*/ 2463800 w 8738931"/>
              <a:gd name="connsiteY11" fmla="*/ 690038 h 900763"/>
              <a:gd name="connsiteX12" fmla="*/ 2844800 w 8738931"/>
              <a:gd name="connsiteY12" fmla="*/ 715438 h 900763"/>
              <a:gd name="connsiteX13" fmla="*/ 3124200 w 8738931"/>
              <a:gd name="connsiteY13" fmla="*/ 753538 h 900763"/>
              <a:gd name="connsiteX14" fmla="*/ 3517900 w 8738931"/>
              <a:gd name="connsiteY14" fmla="*/ 804338 h 900763"/>
              <a:gd name="connsiteX15" fmla="*/ 4165600 w 8738931"/>
              <a:gd name="connsiteY15" fmla="*/ 880538 h 900763"/>
              <a:gd name="connsiteX16" fmla="*/ 5156200 w 8738931"/>
              <a:gd name="connsiteY16" fmla="*/ 817038 h 900763"/>
              <a:gd name="connsiteX17" fmla="*/ 5676900 w 8738931"/>
              <a:gd name="connsiteY17" fmla="*/ 791638 h 900763"/>
              <a:gd name="connsiteX18" fmla="*/ 6337300 w 8738931"/>
              <a:gd name="connsiteY18" fmla="*/ 677338 h 900763"/>
              <a:gd name="connsiteX19" fmla="*/ 7112000 w 8738931"/>
              <a:gd name="connsiteY19" fmla="*/ 512238 h 900763"/>
              <a:gd name="connsiteX20" fmla="*/ 7607300 w 8738931"/>
              <a:gd name="connsiteY20" fmla="*/ 372538 h 900763"/>
              <a:gd name="connsiteX21" fmla="*/ 8039100 w 8738931"/>
              <a:gd name="connsiteY21" fmla="*/ 169338 h 900763"/>
              <a:gd name="connsiteX22" fmla="*/ 8445500 w 8738931"/>
              <a:gd name="connsiteY22" fmla="*/ 4238 h 900763"/>
              <a:gd name="connsiteX23" fmla="*/ 8737600 w 8738931"/>
              <a:gd name="connsiteY23" fmla="*/ 347138 h 900763"/>
              <a:gd name="connsiteX24" fmla="*/ 8559800 w 8738931"/>
              <a:gd name="connsiteY24" fmla="*/ 207438 h 900763"/>
              <a:gd name="connsiteX0" fmla="*/ 0 w 8780482"/>
              <a:gd name="connsiteY0" fmla="*/ 766238 h 900763"/>
              <a:gd name="connsiteX1" fmla="*/ 152400 w 8780482"/>
              <a:gd name="connsiteY1" fmla="*/ 829738 h 900763"/>
              <a:gd name="connsiteX2" fmla="*/ 368300 w 8780482"/>
              <a:gd name="connsiteY2" fmla="*/ 880538 h 900763"/>
              <a:gd name="connsiteX3" fmla="*/ 673100 w 8780482"/>
              <a:gd name="connsiteY3" fmla="*/ 893238 h 900763"/>
              <a:gd name="connsiteX4" fmla="*/ 965200 w 8780482"/>
              <a:gd name="connsiteY4" fmla="*/ 893238 h 900763"/>
              <a:gd name="connsiteX5" fmla="*/ 1333500 w 8780482"/>
              <a:gd name="connsiteY5" fmla="*/ 893238 h 900763"/>
              <a:gd name="connsiteX6" fmla="*/ 1600200 w 8780482"/>
              <a:gd name="connsiteY6" fmla="*/ 791638 h 900763"/>
              <a:gd name="connsiteX7" fmla="*/ 1765300 w 8780482"/>
              <a:gd name="connsiteY7" fmla="*/ 715438 h 900763"/>
              <a:gd name="connsiteX8" fmla="*/ 1917700 w 8780482"/>
              <a:gd name="connsiteY8" fmla="*/ 651938 h 900763"/>
              <a:gd name="connsiteX9" fmla="*/ 2108200 w 8780482"/>
              <a:gd name="connsiteY9" fmla="*/ 639238 h 900763"/>
              <a:gd name="connsiteX10" fmla="*/ 2298700 w 8780482"/>
              <a:gd name="connsiteY10" fmla="*/ 639238 h 900763"/>
              <a:gd name="connsiteX11" fmla="*/ 2463800 w 8780482"/>
              <a:gd name="connsiteY11" fmla="*/ 690038 h 900763"/>
              <a:gd name="connsiteX12" fmla="*/ 2844800 w 8780482"/>
              <a:gd name="connsiteY12" fmla="*/ 715438 h 900763"/>
              <a:gd name="connsiteX13" fmla="*/ 3124200 w 8780482"/>
              <a:gd name="connsiteY13" fmla="*/ 753538 h 900763"/>
              <a:gd name="connsiteX14" fmla="*/ 3517900 w 8780482"/>
              <a:gd name="connsiteY14" fmla="*/ 804338 h 900763"/>
              <a:gd name="connsiteX15" fmla="*/ 4165600 w 8780482"/>
              <a:gd name="connsiteY15" fmla="*/ 880538 h 900763"/>
              <a:gd name="connsiteX16" fmla="*/ 5156200 w 8780482"/>
              <a:gd name="connsiteY16" fmla="*/ 817038 h 900763"/>
              <a:gd name="connsiteX17" fmla="*/ 5676900 w 8780482"/>
              <a:gd name="connsiteY17" fmla="*/ 791638 h 900763"/>
              <a:gd name="connsiteX18" fmla="*/ 6337300 w 8780482"/>
              <a:gd name="connsiteY18" fmla="*/ 677338 h 900763"/>
              <a:gd name="connsiteX19" fmla="*/ 7112000 w 8780482"/>
              <a:gd name="connsiteY19" fmla="*/ 512238 h 900763"/>
              <a:gd name="connsiteX20" fmla="*/ 7607300 w 8780482"/>
              <a:gd name="connsiteY20" fmla="*/ 372538 h 900763"/>
              <a:gd name="connsiteX21" fmla="*/ 8039100 w 8780482"/>
              <a:gd name="connsiteY21" fmla="*/ 169338 h 900763"/>
              <a:gd name="connsiteX22" fmla="*/ 8445500 w 8780482"/>
              <a:gd name="connsiteY22" fmla="*/ 4238 h 900763"/>
              <a:gd name="connsiteX23" fmla="*/ 8737600 w 8780482"/>
              <a:gd name="connsiteY23" fmla="*/ 347138 h 900763"/>
              <a:gd name="connsiteX24" fmla="*/ 8775700 w 8780482"/>
              <a:gd name="connsiteY24" fmla="*/ 613838 h 900763"/>
              <a:gd name="connsiteX0" fmla="*/ 0 w 8877571"/>
              <a:gd name="connsiteY0" fmla="*/ 766238 h 900763"/>
              <a:gd name="connsiteX1" fmla="*/ 152400 w 8877571"/>
              <a:gd name="connsiteY1" fmla="*/ 829738 h 900763"/>
              <a:gd name="connsiteX2" fmla="*/ 368300 w 8877571"/>
              <a:gd name="connsiteY2" fmla="*/ 880538 h 900763"/>
              <a:gd name="connsiteX3" fmla="*/ 673100 w 8877571"/>
              <a:gd name="connsiteY3" fmla="*/ 893238 h 900763"/>
              <a:gd name="connsiteX4" fmla="*/ 965200 w 8877571"/>
              <a:gd name="connsiteY4" fmla="*/ 893238 h 900763"/>
              <a:gd name="connsiteX5" fmla="*/ 1333500 w 8877571"/>
              <a:gd name="connsiteY5" fmla="*/ 893238 h 900763"/>
              <a:gd name="connsiteX6" fmla="*/ 1600200 w 8877571"/>
              <a:gd name="connsiteY6" fmla="*/ 791638 h 900763"/>
              <a:gd name="connsiteX7" fmla="*/ 1765300 w 8877571"/>
              <a:gd name="connsiteY7" fmla="*/ 715438 h 900763"/>
              <a:gd name="connsiteX8" fmla="*/ 1917700 w 8877571"/>
              <a:gd name="connsiteY8" fmla="*/ 651938 h 900763"/>
              <a:gd name="connsiteX9" fmla="*/ 2108200 w 8877571"/>
              <a:gd name="connsiteY9" fmla="*/ 639238 h 900763"/>
              <a:gd name="connsiteX10" fmla="*/ 2298700 w 8877571"/>
              <a:gd name="connsiteY10" fmla="*/ 639238 h 900763"/>
              <a:gd name="connsiteX11" fmla="*/ 2463800 w 8877571"/>
              <a:gd name="connsiteY11" fmla="*/ 690038 h 900763"/>
              <a:gd name="connsiteX12" fmla="*/ 2844800 w 8877571"/>
              <a:gd name="connsiteY12" fmla="*/ 715438 h 900763"/>
              <a:gd name="connsiteX13" fmla="*/ 3124200 w 8877571"/>
              <a:gd name="connsiteY13" fmla="*/ 753538 h 900763"/>
              <a:gd name="connsiteX14" fmla="*/ 3517900 w 8877571"/>
              <a:gd name="connsiteY14" fmla="*/ 804338 h 900763"/>
              <a:gd name="connsiteX15" fmla="*/ 4165600 w 8877571"/>
              <a:gd name="connsiteY15" fmla="*/ 880538 h 900763"/>
              <a:gd name="connsiteX16" fmla="*/ 5156200 w 8877571"/>
              <a:gd name="connsiteY16" fmla="*/ 817038 h 900763"/>
              <a:gd name="connsiteX17" fmla="*/ 5676900 w 8877571"/>
              <a:gd name="connsiteY17" fmla="*/ 791638 h 900763"/>
              <a:gd name="connsiteX18" fmla="*/ 6337300 w 8877571"/>
              <a:gd name="connsiteY18" fmla="*/ 677338 h 900763"/>
              <a:gd name="connsiteX19" fmla="*/ 7112000 w 8877571"/>
              <a:gd name="connsiteY19" fmla="*/ 512238 h 900763"/>
              <a:gd name="connsiteX20" fmla="*/ 7607300 w 8877571"/>
              <a:gd name="connsiteY20" fmla="*/ 372538 h 900763"/>
              <a:gd name="connsiteX21" fmla="*/ 8039100 w 8877571"/>
              <a:gd name="connsiteY21" fmla="*/ 169338 h 900763"/>
              <a:gd name="connsiteX22" fmla="*/ 8445500 w 8877571"/>
              <a:gd name="connsiteY22" fmla="*/ 4238 h 900763"/>
              <a:gd name="connsiteX23" fmla="*/ 8737600 w 8877571"/>
              <a:gd name="connsiteY23" fmla="*/ 347138 h 900763"/>
              <a:gd name="connsiteX24" fmla="*/ 8877300 w 8877571"/>
              <a:gd name="connsiteY24" fmla="*/ 601138 h 90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877571" h="900763">
                <a:moveTo>
                  <a:pt x="0" y="766238"/>
                </a:moveTo>
                <a:cubicBezTo>
                  <a:pt x="45508" y="788463"/>
                  <a:pt x="91017" y="810688"/>
                  <a:pt x="152400" y="829738"/>
                </a:cubicBezTo>
                <a:cubicBezTo>
                  <a:pt x="213783" y="848788"/>
                  <a:pt x="281517" y="869955"/>
                  <a:pt x="368300" y="880538"/>
                </a:cubicBezTo>
                <a:cubicBezTo>
                  <a:pt x="455083" y="891121"/>
                  <a:pt x="573617" y="891121"/>
                  <a:pt x="673100" y="893238"/>
                </a:cubicBezTo>
                <a:cubicBezTo>
                  <a:pt x="772583" y="895355"/>
                  <a:pt x="965200" y="893238"/>
                  <a:pt x="965200" y="893238"/>
                </a:cubicBezTo>
                <a:cubicBezTo>
                  <a:pt x="1075267" y="893238"/>
                  <a:pt x="1227667" y="910171"/>
                  <a:pt x="1333500" y="893238"/>
                </a:cubicBezTo>
                <a:cubicBezTo>
                  <a:pt x="1439333" y="876305"/>
                  <a:pt x="1528233" y="821271"/>
                  <a:pt x="1600200" y="791638"/>
                </a:cubicBezTo>
                <a:cubicBezTo>
                  <a:pt x="1672167" y="762005"/>
                  <a:pt x="1712383" y="738721"/>
                  <a:pt x="1765300" y="715438"/>
                </a:cubicBezTo>
                <a:cubicBezTo>
                  <a:pt x="1818217" y="692155"/>
                  <a:pt x="1860550" y="664638"/>
                  <a:pt x="1917700" y="651938"/>
                </a:cubicBezTo>
                <a:cubicBezTo>
                  <a:pt x="1974850" y="639238"/>
                  <a:pt x="2044700" y="641355"/>
                  <a:pt x="2108200" y="639238"/>
                </a:cubicBezTo>
                <a:cubicBezTo>
                  <a:pt x="2171700" y="637121"/>
                  <a:pt x="2239433" y="630771"/>
                  <a:pt x="2298700" y="639238"/>
                </a:cubicBezTo>
                <a:cubicBezTo>
                  <a:pt x="2357967" y="647705"/>
                  <a:pt x="2372783" y="677338"/>
                  <a:pt x="2463800" y="690038"/>
                </a:cubicBezTo>
                <a:cubicBezTo>
                  <a:pt x="2554817" y="702738"/>
                  <a:pt x="2734733" y="704855"/>
                  <a:pt x="2844800" y="715438"/>
                </a:cubicBezTo>
                <a:cubicBezTo>
                  <a:pt x="2954867" y="726021"/>
                  <a:pt x="3124200" y="753538"/>
                  <a:pt x="3124200" y="753538"/>
                </a:cubicBezTo>
                <a:lnTo>
                  <a:pt x="3517900" y="804338"/>
                </a:lnTo>
                <a:cubicBezTo>
                  <a:pt x="3691467" y="825505"/>
                  <a:pt x="3892550" y="878421"/>
                  <a:pt x="4165600" y="880538"/>
                </a:cubicBezTo>
                <a:cubicBezTo>
                  <a:pt x="4438650" y="882655"/>
                  <a:pt x="4904317" y="831855"/>
                  <a:pt x="5156200" y="817038"/>
                </a:cubicBezTo>
                <a:cubicBezTo>
                  <a:pt x="5408083" y="802221"/>
                  <a:pt x="5480050" y="814921"/>
                  <a:pt x="5676900" y="791638"/>
                </a:cubicBezTo>
                <a:cubicBezTo>
                  <a:pt x="5873750" y="768355"/>
                  <a:pt x="6098117" y="723905"/>
                  <a:pt x="6337300" y="677338"/>
                </a:cubicBezTo>
                <a:cubicBezTo>
                  <a:pt x="6576483" y="630771"/>
                  <a:pt x="6900333" y="563038"/>
                  <a:pt x="7112000" y="512238"/>
                </a:cubicBezTo>
                <a:cubicBezTo>
                  <a:pt x="7323667" y="461438"/>
                  <a:pt x="7452783" y="429688"/>
                  <a:pt x="7607300" y="372538"/>
                </a:cubicBezTo>
                <a:cubicBezTo>
                  <a:pt x="7761817" y="315388"/>
                  <a:pt x="7899400" y="230721"/>
                  <a:pt x="8039100" y="169338"/>
                </a:cubicBezTo>
                <a:cubicBezTo>
                  <a:pt x="8178800" y="107955"/>
                  <a:pt x="8329083" y="-25395"/>
                  <a:pt x="8445500" y="4238"/>
                </a:cubicBezTo>
                <a:cubicBezTo>
                  <a:pt x="8561917" y="33871"/>
                  <a:pt x="8665633" y="247655"/>
                  <a:pt x="8737600" y="347138"/>
                </a:cubicBezTo>
                <a:cubicBezTo>
                  <a:pt x="8809567" y="446621"/>
                  <a:pt x="8882592" y="601138"/>
                  <a:pt x="8877300" y="601138"/>
                </a:cubicBezTo>
              </a:path>
            </a:pathLst>
          </a:custGeom>
          <a:ln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reeform 19"/>
          <p:cNvSpPr/>
          <p:nvPr/>
        </p:nvSpPr>
        <p:spPr>
          <a:xfrm>
            <a:off x="6786748" y="1530260"/>
            <a:ext cx="1460665" cy="570016"/>
          </a:xfrm>
          <a:custGeom>
            <a:avLst/>
            <a:gdLst>
              <a:gd name="connsiteX0" fmla="*/ 0 w 1460665"/>
              <a:gd name="connsiteY0" fmla="*/ 463138 h 570016"/>
              <a:gd name="connsiteX1" fmla="*/ 285008 w 1460665"/>
              <a:gd name="connsiteY1" fmla="*/ 385948 h 570016"/>
              <a:gd name="connsiteX2" fmla="*/ 433449 w 1460665"/>
              <a:gd name="connsiteY2" fmla="*/ 302821 h 570016"/>
              <a:gd name="connsiteX3" fmla="*/ 540327 w 1460665"/>
              <a:gd name="connsiteY3" fmla="*/ 261257 h 570016"/>
              <a:gd name="connsiteX4" fmla="*/ 688769 w 1460665"/>
              <a:gd name="connsiteY4" fmla="*/ 184068 h 570016"/>
              <a:gd name="connsiteX5" fmla="*/ 872836 w 1460665"/>
              <a:gd name="connsiteY5" fmla="*/ 124691 h 570016"/>
              <a:gd name="connsiteX6" fmla="*/ 1062842 w 1460665"/>
              <a:gd name="connsiteY6" fmla="*/ 65314 h 570016"/>
              <a:gd name="connsiteX7" fmla="*/ 1252847 w 1460665"/>
              <a:gd name="connsiteY7" fmla="*/ 5938 h 570016"/>
              <a:gd name="connsiteX8" fmla="*/ 1383475 w 1460665"/>
              <a:gd name="connsiteY8" fmla="*/ 0 h 570016"/>
              <a:gd name="connsiteX9" fmla="*/ 1448790 w 1460665"/>
              <a:gd name="connsiteY9" fmla="*/ 23751 h 570016"/>
              <a:gd name="connsiteX10" fmla="*/ 1460665 w 1460665"/>
              <a:gd name="connsiteY10" fmla="*/ 47501 h 570016"/>
              <a:gd name="connsiteX11" fmla="*/ 1353787 w 1460665"/>
              <a:gd name="connsiteY11" fmla="*/ 190005 h 570016"/>
              <a:gd name="connsiteX12" fmla="*/ 1104405 w 1460665"/>
              <a:gd name="connsiteY12" fmla="*/ 344385 h 570016"/>
              <a:gd name="connsiteX13" fmla="*/ 1009403 w 1460665"/>
              <a:gd name="connsiteY13" fmla="*/ 433449 h 570016"/>
              <a:gd name="connsiteX14" fmla="*/ 926275 w 1460665"/>
              <a:gd name="connsiteY14" fmla="*/ 498764 h 570016"/>
              <a:gd name="connsiteX15" fmla="*/ 902525 w 1460665"/>
              <a:gd name="connsiteY15" fmla="*/ 540327 h 570016"/>
              <a:gd name="connsiteX16" fmla="*/ 950026 w 1460665"/>
              <a:gd name="connsiteY16" fmla="*/ 564078 h 570016"/>
              <a:gd name="connsiteX17" fmla="*/ 1110343 w 1460665"/>
              <a:gd name="connsiteY17" fmla="*/ 546265 h 570016"/>
              <a:gd name="connsiteX18" fmla="*/ 1229096 w 1460665"/>
              <a:gd name="connsiteY18" fmla="*/ 558140 h 570016"/>
              <a:gd name="connsiteX19" fmla="*/ 1425039 w 1460665"/>
              <a:gd name="connsiteY19" fmla="*/ 570016 h 57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0665" h="570016">
                <a:moveTo>
                  <a:pt x="0" y="463138"/>
                </a:moveTo>
                <a:lnTo>
                  <a:pt x="285008" y="385948"/>
                </a:lnTo>
                <a:lnTo>
                  <a:pt x="433449" y="302821"/>
                </a:lnTo>
                <a:lnTo>
                  <a:pt x="540327" y="261257"/>
                </a:lnTo>
                <a:lnTo>
                  <a:pt x="688769" y="184068"/>
                </a:lnTo>
                <a:lnTo>
                  <a:pt x="872836" y="124691"/>
                </a:lnTo>
                <a:lnTo>
                  <a:pt x="1062842" y="65314"/>
                </a:lnTo>
                <a:lnTo>
                  <a:pt x="1252847" y="5938"/>
                </a:lnTo>
                <a:lnTo>
                  <a:pt x="1383475" y="0"/>
                </a:lnTo>
                <a:lnTo>
                  <a:pt x="1448790" y="23751"/>
                </a:lnTo>
                <a:lnTo>
                  <a:pt x="1460665" y="47501"/>
                </a:lnTo>
                <a:lnTo>
                  <a:pt x="1353787" y="190005"/>
                </a:lnTo>
                <a:lnTo>
                  <a:pt x="1104405" y="344385"/>
                </a:lnTo>
                <a:lnTo>
                  <a:pt x="1009403" y="433449"/>
                </a:lnTo>
                <a:lnTo>
                  <a:pt x="926275" y="498764"/>
                </a:lnTo>
                <a:lnTo>
                  <a:pt x="902525" y="540327"/>
                </a:lnTo>
                <a:lnTo>
                  <a:pt x="950026" y="564078"/>
                </a:lnTo>
                <a:lnTo>
                  <a:pt x="1110343" y="546265"/>
                </a:lnTo>
                <a:lnTo>
                  <a:pt x="1229096" y="558140"/>
                </a:lnTo>
                <a:lnTo>
                  <a:pt x="1425039" y="570016"/>
                </a:lnTo>
              </a:path>
            </a:pathLst>
          </a:custGeom>
          <a:noFill/>
          <a:ln w="28575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4456425" y="2353499"/>
            <a:ext cx="3460443" cy="1266302"/>
          </a:xfrm>
          <a:custGeom>
            <a:avLst/>
            <a:gdLst>
              <a:gd name="connsiteX0" fmla="*/ 0 w 3460443"/>
              <a:gd name="connsiteY0" fmla="*/ 462299 h 1257725"/>
              <a:gd name="connsiteX1" fmla="*/ 112176 w 3460443"/>
              <a:gd name="connsiteY1" fmla="*/ 479295 h 1257725"/>
              <a:gd name="connsiteX2" fmla="*/ 241347 w 3460443"/>
              <a:gd name="connsiteY2" fmla="*/ 557478 h 1257725"/>
              <a:gd name="connsiteX3" fmla="*/ 360321 w 3460443"/>
              <a:gd name="connsiteY3" fmla="*/ 690049 h 1257725"/>
              <a:gd name="connsiteX4" fmla="*/ 489493 w 3460443"/>
              <a:gd name="connsiteY4" fmla="*/ 843016 h 1257725"/>
              <a:gd name="connsiteX5" fmla="*/ 608467 w 3460443"/>
              <a:gd name="connsiteY5" fmla="*/ 992583 h 1257725"/>
              <a:gd name="connsiteX6" fmla="*/ 720643 w 3460443"/>
              <a:gd name="connsiteY6" fmla="*/ 1087762 h 1257725"/>
              <a:gd name="connsiteX7" fmla="*/ 805624 w 3460443"/>
              <a:gd name="connsiteY7" fmla="*/ 1128553 h 1257725"/>
              <a:gd name="connsiteX8" fmla="*/ 934796 w 3460443"/>
              <a:gd name="connsiteY8" fmla="*/ 1111557 h 1257725"/>
              <a:gd name="connsiteX9" fmla="*/ 992583 w 3460443"/>
              <a:gd name="connsiteY9" fmla="*/ 1118356 h 1257725"/>
              <a:gd name="connsiteX10" fmla="*/ 1043572 w 3460443"/>
              <a:gd name="connsiteY10" fmla="*/ 1108158 h 1257725"/>
              <a:gd name="connsiteX11" fmla="*/ 1182942 w 3460443"/>
              <a:gd name="connsiteY11" fmla="*/ 1029975 h 1257725"/>
              <a:gd name="connsiteX12" fmla="*/ 1210136 w 3460443"/>
              <a:gd name="connsiteY12" fmla="*/ 1012979 h 1257725"/>
              <a:gd name="connsiteX13" fmla="*/ 1298516 w 3460443"/>
              <a:gd name="connsiteY13" fmla="*/ 961990 h 1257725"/>
              <a:gd name="connsiteX14" fmla="*/ 1397095 w 3460443"/>
              <a:gd name="connsiteY14" fmla="*/ 856613 h 1257725"/>
              <a:gd name="connsiteX15" fmla="*/ 1543263 w 3460443"/>
              <a:gd name="connsiteY15" fmla="*/ 744437 h 1257725"/>
              <a:gd name="connsiteX16" fmla="*/ 1679233 w 3460443"/>
              <a:gd name="connsiteY16" fmla="*/ 635661 h 1257725"/>
              <a:gd name="connsiteX17" fmla="*/ 1771013 w 3460443"/>
              <a:gd name="connsiteY17" fmla="*/ 557478 h 1257725"/>
              <a:gd name="connsiteX18" fmla="*/ 1879789 w 3460443"/>
              <a:gd name="connsiteY18" fmla="*/ 479295 h 1257725"/>
              <a:gd name="connsiteX19" fmla="*/ 1957972 w 3460443"/>
              <a:gd name="connsiteY19" fmla="*/ 394314 h 1257725"/>
              <a:gd name="connsiteX20" fmla="*/ 2083745 w 3460443"/>
              <a:gd name="connsiteY20" fmla="*/ 299135 h 1257725"/>
              <a:gd name="connsiteX21" fmla="*/ 2233312 w 3460443"/>
              <a:gd name="connsiteY21" fmla="*/ 173362 h 1257725"/>
              <a:gd name="connsiteX22" fmla="*/ 2277502 w 3460443"/>
              <a:gd name="connsiteY22" fmla="*/ 159765 h 1257725"/>
              <a:gd name="connsiteX23" fmla="*/ 2294498 w 3460443"/>
              <a:gd name="connsiteY23" fmla="*/ 156366 h 1257725"/>
              <a:gd name="connsiteX24" fmla="*/ 2308095 w 3460443"/>
              <a:gd name="connsiteY24" fmla="*/ 152967 h 1257725"/>
              <a:gd name="connsiteX25" fmla="*/ 2389678 w 3460443"/>
              <a:gd name="connsiteY25" fmla="*/ 105377 h 1257725"/>
              <a:gd name="connsiteX26" fmla="*/ 2539245 w 3460443"/>
              <a:gd name="connsiteY26" fmla="*/ 33993 h 1257725"/>
              <a:gd name="connsiteX27" fmla="*/ 2682014 w 3460443"/>
              <a:gd name="connsiteY27" fmla="*/ 23795 h 1257725"/>
              <a:gd name="connsiteX28" fmla="*/ 2834980 w 3460443"/>
              <a:gd name="connsiteY28" fmla="*/ 10198 h 1257725"/>
              <a:gd name="connsiteX29" fmla="*/ 2957353 w 3460443"/>
              <a:gd name="connsiteY29" fmla="*/ 3399 h 1257725"/>
              <a:gd name="connsiteX30" fmla="*/ 3093324 w 3460443"/>
              <a:gd name="connsiteY30" fmla="*/ 10198 h 1257725"/>
              <a:gd name="connsiteX31" fmla="*/ 3130716 w 3460443"/>
              <a:gd name="connsiteY31" fmla="*/ 13597 h 1257725"/>
              <a:gd name="connsiteX32" fmla="*/ 3246290 w 3460443"/>
              <a:gd name="connsiteY32" fmla="*/ 30594 h 1257725"/>
              <a:gd name="connsiteX33" fmla="*/ 3324473 w 3460443"/>
              <a:gd name="connsiteY33" fmla="*/ 37392 h 1257725"/>
              <a:gd name="connsiteX34" fmla="*/ 3460443 w 3460443"/>
              <a:gd name="connsiteY34" fmla="*/ 37392 h 1257725"/>
              <a:gd name="connsiteX35" fmla="*/ 3321074 w 3460443"/>
              <a:gd name="connsiteY35" fmla="*/ 44191 h 1257725"/>
              <a:gd name="connsiteX36" fmla="*/ 3147712 w 3460443"/>
              <a:gd name="connsiteY36" fmla="*/ 13597 h 1257725"/>
              <a:gd name="connsiteX37" fmla="*/ 2950555 w 3460443"/>
              <a:gd name="connsiteY37" fmla="*/ 0 h 1257725"/>
              <a:gd name="connsiteX38" fmla="*/ 2631025 w 3460443"/>
              <a:gd name="connsiteY38" fmla="*/ 16996 h 1257725"/>
              <a:gd name="connsiteX39" fmla="*/ 2549443 w 3460443"/>
              <a:gd name="connsiteY39" fmla="*/ 27194 h 1257725"/>
              <a:gd name="connsiteX40" fmla="*/ 2372681 w 3460443"/>
              <a:gd name="connsiteY40" fmla="*/ 112176 h 1257725"/>
              <a:gd name="connsiteX41" fmla="*/ 2263905 w 3460443"/>
              <a:gd name="connsiteY41" fmla="*/ 163165 h 1257725"/>
              <a:gd name="connsiteX42" fmla="*/ 1961371 w 3460443"/>
              <a:gd name="connsiteY42" fmla="*/ 404512 h 1257725"/>
              <a:gd name="connsiteX43" fmla="*/ 1934177 w 3460443"/>
              <a:gd name="connsiteY43" fmla="*/ 455501 h 1257725"/>
              <a:gd name="connsiteX44" fmla="*/ 1859394 w 3460443"/>
              <a:gd name="connsiteY44" fmla="*/ 526885 h 1257725"/>
              <a:gd name="connsiteX45" fmla="*/ 1709826 w 3460443"/>
              <a:gd name="connsiteY45" fmla="*/ 662855 h 1257725"/>
              <a:gd name="connsiteX46" fmla="*/ 1550061 w 3460443"/>
              <a:gd name="connsiteY46" fmla="*/ 795426 h 1257725"/>
              <a:gd name="connsiteX47" fmla="*/ 1383498 w 3460443"/>
              <a:gd name="connsiteY47" fmla="*/ 965389 h 1257725"/>
              <a:gd name="connsiteX48" fmla="*/ 1281520 w 3460443"/>
              <a:gd name="connsiteY48" fmla="*/ 1080964 h 1257725"/>
              <a:gd name="connsiteX49" fmla="*/ 1199938 w 3460443"/>
              <a:gd name="connsiteY49" fmla="*/ 1121755 h 1257725"/>
              <a:gd name="connsiteX50" fmla="*/ 961990 w 3460443"/>
              <a:gd name="connsiteY50" fmla="*/ 1257725 h 1257725"/>
              <a:gd name="connsiteX51" fmla="*/ 764833 w 3460443"/>
              <a:gd name="connsiteY51" fmla="*/ 1227132 h 1257725"/>
              <a:gd name="connsiteX52" fmla="*/ 645859 w 3460443"/>
              <a:gd name="connsiteY52" fmla="*/ 1128553 h 1257725"/>
              <a:gd name="connsiteX53" fmla="*/ 526885 w 3460443"/>
              <a:gd name="connsiteY53" fmla="*/ 1084363 h 1257725"/>
              <a:gd name="connsiteX54" fmla="*/ 455501 w 3460443"/>
              <a:gd name="connsiteY54" fmla="*/ 1026576 h 1257725"/>
              <a:gd name="connsiteX55" fmla="*/ 438504 w 3460443"/>
              <a:gd name="connsiteY55" fmla="*/ 897404 h 1257725"/>
              <a:gd name="connsiteX56" fmla="*/ 237948 w 3460443"/>
              <a:gd name="connsiteY56" fmla="*/ 605068 h 1257725"/>
              <a:gd name="connsiteX57" fmla="*/ 112176 w 3460443"/>
              <a:gd name="connsiteY57" fmla="*/ 513288 h 1257725"/>
              <a:gd name="connsiteX58" fmla="*/ 0 w 3460443"/>
              <a:gd name="connsiteY58" fmla="*/ 462299 h 1257725"/>
              <a:gd name="connsiteX0" fmla="*/ 0 w 3460443"/>
              <a:gd name="connsiteY0" fmla="*/ 462299 h 1257725"/>
              <a:gd name="connsiteX1" fmla="*/ 112176 w 3460443"/>
              <a:gd name="connsiteY1" fmla="*/ 479295 h 1257725"/>
              <a:gd name="connsiteX2" fmla="*/ 241347 w 3460443"/>
              <a:gd name="connsiteY2" fmla="*/ 557478 h 1257725"/>
              <a:gd name="connsiteX3" fmla="*/ 360321 w 3460443"/>
              <a:gd name="connsiteY3" fmla="*/ 690049 h 1257725"/>
              <a:gd name="connsiteX4" fmla="*/ 489493 w 3460443"/>
              <a:gd name="connsiteY4" fmla="*/ 843016 h 1257725"/>
              <a:gd name="connsiteX5" fmla="*/ 608467 w 3460443"/>
              <a:gd name="connsiteY5" fmla="*/ 992583 h 1257725"/>
              <a:gd name="connsiteX6" fmla="*/ 720643 w 3460443"/>
              <a:gd name="connsiteY6" fmla="*/ 1087762 h 1257725"/>
              <a:gd name="connsiteX7" fmla="*/ 805624 w 3460443"/>
              <a:gd name="connsiteY7" fmla="*/ 1128553 h 1257725"/>
              <a:gd name="connsiteX8" fmla="*/ 934796 w 3460443"/>
              <a:gd name="connsiteY8" fmla="*/ 1111557 h 1257725"/>
              <a:gd name="connsiteX9" fmla="*/ 992583 w 3460443"/>
              <a:gd name="connsiteY9" fmla="*/ 1118356 h 1257725"/>
              <a:gd name="connsiteX10" fmla="*/ 1043572 w 3460443"/>
              <a:gd name="connsiteY10" fmla="*/ 1108158 h 1257725"/>
              <a:gd name="connsiteX11" fmla="*/ 1182942 w 3460443"/>
              <a:gd name="connsiteY11" fmla="*/ 1029975 h 1257725"/>
              <a:gd name="connsiteX12" fmla="*/ 1210136 w 3460443"/>
              <a:gd name="connsiteY12" fmla="*/ 1012979 h 1257725"/>
              <a:gd name="connsiteX13" fmla="*/ 1298516 w 3460443"/>
              <a:gd name="connsiteY13" fmla="*/ 961990 h 1257725"/>
              <a:gd name="connsiteX14" fmla="*/ 1397095 w 3460443"/>
              <a:gd name="connsiteY14" fmla="*/ 856613 h 1257725"/>
              <a:gd name="connsiteX15" fmla="*/ 1543263 w 3460443"/>
              <a:gd name="connsiteY15" fmla="*/ 744437 h 1257725"/>
              <a:gd name="connsiteX16" fmla="*/ 1679233 w 3460443"/>
              <a:gd name="connsiteY16" fmla="*/ 635661 h 1257725"/>
              <a:gd name="connsiteX17" fmla="*/ 1771013 w 3460443"/>
              <a:gd name="connsiteY17" fmla="*/ 557478 h 1257725"/>
              <a:gd name="connsiteX18" fmla="*/ 1879789 w 3460443"/>
              <a:gd name="connsiteY18" fmla="*/ 479295 h 1257725"/>
              <a:gd name="connsiteX19" fmla="*/ 1957972 w 3460443"/>
              <a:gd name="connsiteY19" fmla="*/ 394314 h 1257725"/>
              <a:gd name="connsiteX20" fmla="*/ 2083745 w 3460443"/>
              <a:gd name="connsiteY20" fmla="*/ 299135 h 1257725"/>
              <a:gd name="connsiteX21" fmla="*/ 2233312 w 3460443"/>
              <a:gd name="connsiteY21" fmla="*/ 173362 h 1257725"/>
              <a:gd name="connsiteX22" fmla="*/ 2277502 w 3460443"/>
              <a:gd name="connsiteY22" fmla="*/ 159765 h 1257725"/>
              <a:gd name="connsiteX23" fmla="*/ 2294498 w 3460443"/>
              <a:gd name="connsiteY23" fmla="*/ 156366 h 1257725"/>
              <a:gd name="connsiteX24" fmla="*/ 2308095 w 3460443"/>
              <a:gd name="connsiteY24" fmla="*/ 152967 h 1257725"/>
              <a:gd name="connsiteX25" fmla="*/ 2389678 w 3460443"/>
              <a:gd name="connsiteY25" fmla="*/ 105377 h 1257725"/>
              <a:gd name="connsiteX26" fmla="*/ 2539245 w 3460443"/>
              <a:gd name="connsiteY26" fmla="*/ 33993 h 1257725"/>
              <a:gd name="connsiteX27" fmla="*/ 2682014 w 3460443"/>
              <a:gd name="connsiteY27" fmla="*/ 23795 h 1257725"/>
              <a:gd name="connsiteX28" fmla="*/ 2834980 w 3460443"/>
              <a:gd name="connsiteY28" fmla="*/ 10198 h 1257725"/>
              <a:gd name="connsiteX29" fmla="*/ 2957353 w 3460443"/>
              <a:gd name="connsiteY29" fmla="*/ 3399 h 1257725"/>
              <a:gd name="connsiteX30" fmla="*/ 3093324 w 3460443"/>
              <a:gd name="connsiteY30" fmla="*/ 10198 h 1257725"/>
              <a:gd name="connsiteX31" fmla="*/ 3130716 w 3460443"/>
              <a:gd name="connsiteY31" fmla="*/ 13597 h 1257725"/>
              <a:gd name="connsiteX32" fmla="*/ 3246290 w 3460443"/>
              <a:gd name="connsiteY32" fmla="*/ 30594 h 1257725"/>
              <a:gd name="connsiteX33" fmla="*/ 3324473 w 3460443"/>
              <a:gd name="connsiteY33" fmla="*/ 37392 h 1257725"/>
              <a:gd name="connsiteX34" fmla="*/ 3460443 w 3460443"/>
              <a:gd name="connsiteY34" fmla="*/ 37392 h 1257725"/>
              <a:gd name="connsiteX35" fmla="*/ 3321074 w 3460443"/>
              <a:gd name="connsiteY35" fmla="*/ 44191 h 1257725"/>
              <a:gd name="connsiteX36" fmla="*/ 3147712 w 3460443"/>
              <a:gd name="connsiteY36" fmla="*/ 13597 h 1257725"/>
              <a:gd name="connsiteX37" fmla="*/ 2950555 w 3460443"/>
              <a:gd name="connsiteY37" fmla="*/ 0 h 1257725"/>
              <a:gd name="connsiteX38" fmla="*/ 2631025 w 3460443"/>
              <a:gd name="connsiteY38" fmla="*/ 16996 h 1257725"/>
              <a:gd name="connsiteX39" fmla="*/ 2549443 w 3460443"/>
              <a:gd name="connsiteY39" fmla="*/ 27194 h 1257725"/>
              <a:gd name="connsiteX40" fmla="*/ 2372681 w 3460443"/>
              <a:gd name="connsiteY40" fmla="*/ 112176 h 1257725"/>
              <a:gd name="connsiteX41" fmla="*/ 2263905 w 3460443"/>
              <a:gd name="connsiteY41" fmla="*/ 163165 h 1257725"/>
              <a:gd name="connsiteX42" fmla="*/ 1961371 w 3460443"/>
              <a:gd name="connsiteY42" fmla="*/ 404512 h 1257725"/>
              <a:gd name="connsiteX43" fmla="*/ 1934177 w 3460443"/>
              <a:gd name="connsiteY43" fmla="*/ 455501 h 1257725"/>
              <a:gd name="connsiteX44" fmla="*/ 1859394 w 3460443"/>
              <a:gd name="connsiteY44" fmla="*/ 526885 h 1257725"/>
              <a:gd name="connsiteX45" fmla="*/ 1709826 w 3460443"/>
              <a:gd name="connsiteY45" fmla="*/ 662855 h 1257725"/>
              <a:gd name="connsiteX46" fmla="*/ 1550061 w 3460443"/>
              <a:gd name="connsiteY46" fmla="*/ 795426 h 1257725"/>
              <a:gd name="connsiteX47" fmla="*/ 1383498 w 3460443"/>
              <a:gd name="connsiteY47" fmla="*/ 965389 h 1257725"/>
              <a:gd name="connsiteX48" fmla="*/ 1281520 w 3460443"/>
              <a:gd name="connsiteY48" fmla="*/ 1080964 h 1257725"/>
              <a:gd name="connsiteX49" fmla="*/ 1199938 w 3460443"/>
              <a:gd name="connsiteY49" fmla="*/ 1121755 h 1257725"/>
              <a:gd name="connsiteX50" fmla="*/ 1093402 w 3460443"/>
              <a:gd name="connsiteY50" fmla="*/ 1217465 h 1257725"/>
              <a:gd name="connsiteX51" fmla="*/ 961990 w 3460443"/>
              <a:gd name="connsiteY51" fmla="*/ 1257725 h 1257725"/>
              <a:gd name="connsiteX52" fmla="*/ 764833 w 3460443"/>
              <a:gd name="connsiteY52" fmla="*/ 1227132 h 1257725"/>
              <a:gd name="connsiteX53" fmla="*/ 645859 w 3460443"/>
              <a:gd name="connsiteY53" fmla="*/ 1128553 h 1257725"/>
              <a:gd name="connsiteX54" fmla="*/ 526885 w 3460443"/>
              <a:gd name="connsiteY54" fmla="*/ 1084363 h 1257725"/>
              <a:gd name="connsiteX55" fmla="*/ 455501 w 3460443"/>
              <a:gd name="connsiteY55" fmla="*/ 1026576 h 1257725"/>
              <a:gd name="connsiteX56" fmla="*/ 438504 w 3460443"/>
              <a:gd name="connsiteY56" fmla="*/ 897404 h 1257725"/>
              <a:gd name="connsiteX57" fmla="*/ 237948 w 3460443"/>
              <a:gd name="connsiteY57" fmla="*/ 605068 h 1257725"/>
              <a:gd name="connsiteX58" fmla="*/ 112176 w 3460443"/>
              <a:gd name="connsiteY58" fmla="*/ 513288 h 1257725"/>
              <a:gd name="connsiteX59" fmla="*/ 0 w 3460443"/>
              <a:gd name="connsiteY59" fmla="*/ 462299 h 1257725"/>
              <a:gd name="connsiteX0" fmla="*/ 0 w 3460443"/>
              <a:gd name="connsiteY0" fmla="*/ 462299 h 1257725"/>
              <a:gd name="connsiteX1" fmla="*/ 112176 w 3460443"/>
              <a:gd name="connsiteY1" fmla="*/ 479295 h 1257725"/>
              <a:gd name="connsiteX2" fmla="*/ 241347 w 3460443"/>
              <a:gd name="connsiteY2" fmla="*/ 557478 h 1257725"/>
              <a:gd name="connsiteX3" fmla="*/ 360321 w 3460443"/>
              <a:gd name="connsiteY3" fmla="*/ 690049 h 1257725"/>
              <a:gd name="connsiteX4" fmla="*/ 489493 w 3460443"/>
              <a:gd name="connsiteY4" fmla="*/ 843016 h 1257725"/>
              <a:gd name="connsiteX5" fmla="*/ 608467 w 3460443"/>
              <a:gd name="connsiteY5" fmla="*/ 992583 h 1257725"/>
              <a:gd name="connsiteX6" fmla="*/ 720643 w 3460443"/>
              <a:gd name="connsiteY6" fmla="*/ 1087762 h 1257725"/>
              <a:gd name="connsiteX7" fmla="*/ 805624 w 3460443"/>
              <a:gd name="connsiteY7" fmla="*/ 1128553 h 1257725"/>
              <a:gd name="connsiteX8" fmla="*/ 934796 w 3460443"/>
              <a:gd name="connsiteY8" fmla="*/ 1111557 h 1257725"/>
              <a:gd name="connsiteX9" fmla="*/ 992583 w 3460443"/>
              <a:gd name="connsiteY9" fmla="*/ 1118356 h 1257725"/>
              <a:gd name="connsiteX10" fmla="*/ 1043572 w 3460443"/>
              <a:gd name="connsiteY10" fmla="*/ 1108158 h 1257725"/>
              <a:gd name="connsiteX11" fmla="*/ 1182942 w 3460443"/>
              <a:gd name="connsiteY11" fmla="*/ 1029975 h 1257725"/>
              <a:gd name="connsiteX12" fmla="*/ 1210136 w 3460443"/>
              <a:gd name="connsiteY12" fmla="*/ 1012979 h 1257725"/>
              <a:gd name="connsiteX13" fmla="*/ 1298516 w 3460443"/>
              <a:gd name="connsiteY13" fmla="*/ 961990 h 1257725"/>
              <a:gd name="connsiteX14" fmla="*/ 1397095 w 3460443"/>
              <a:gd name="connsiteY14" fmla="*/ 856613 h 1257725"/>
              <a:gd name="connsiteX15" fmla="*/ 1543263 w 3460443"/>
              <a:gd name="connsiteY15" fmla="*/ 744437 h 1257725"/>
              <a:gd name="connsiteX16" fmla="*/ 1679233 w 3460443"/>
              <a:gd name="connsiteY16" fmla="*/ 635661 h 1257725"/>
              <a:gd name="connsiteX17" fmla="*/ 1771013 w 3460443"/>
              <a:gd name="connsiteY17" fmla="*/ 557478 h 1257725"/>
              <a:gd name="connsiteX18" fmla="*/ 1879789 w 3460443"/>
              <a:gd name="connsiteY18" fmla="*/ 479295 h 1257725"/>
              <a:gd name="connsiteX19" fmla="*/ 1957972 w 3460443"/>
              <a:gd name="connsiteY19" fmla="*/ 394314 h 1257725"/>
              <a:gd name="connsiteX20" fmla="*/ 2083745 w 3460443"/>
              <a:gd name="connsiteY20" fmla="*/ 299135 h 1257725"/>
              <a:gd name="connsiteX21" fmla="*/ 2233312 w 3460443"/>
              <a:gd name="connsiteY21" fmla="*/ 173362 h 1257725"/>
              <a:gd name="connsiteX22" fmla="*/ 2277502 w 3460443"/>
              <a:gd name="connsiteY22" fmla="*/ 159765 h 1257725"/>
              <a:gd name="connsiteX23" fmla="*/ 2294498 w 3460443"/>
              <a:gd name="connsiteY23" fmla="*/ 156366 h 1257725"/>
              <a:gd name="connsiteX24" fmla="*/ 2308095 w 3460443"/>
              <a:gd name="connsiteY24" fmla="*/ 152967 h 1257725"/>
              <a:gd name="connsiteX25" fmla="*/ 2389678 w 3460443"/>
              <a:gd name="connsiteY25" fmla="*/ 105377 h 1257725"/>
              <a:gd name="connsiteX26" fmla="*/ 2539245 w 3460443"/>
              <a:gd name="connsiteY26" fmla="*/ 33993 h 1257725"/>
              <a:gd name="connsiteX27" fmla="*/ 2682014 w 3460443"/>
              <a:gd name="connsiteY27" fmla="*/ 23795 h 1257725"/>
              <a:gd name="connsiteX28" fmla="*/ 2834980 w 3460443"/>
              <a:gd name="connsiteY28" fmla="*/ 10198 h 1257725"/>
              <a:gd name="connsiteX29" fmla="*/ 2957353 w 3460443"/>
              <a:gd name="connsiteY29" fmla="*/ 3399 h 1257725"/>
              <a:gd name="connsiteX30" fmla="*/ 3093324 w 3460443"/>
              <a:gd name="connsiteY30" fmla="*/ 10198 h 1257725"/>
              <a:gd name="connsiteX31" fmla="*/ 3130716 w 3460443"/>
              <a:gd name="connsiteY31" fmla="*/ 13597 h 1257725"/>
              <a:gd name="connsiteX32" fmla="*/ 3246290 w 3460443"/>
              <a:gd name="connsiteY32" fmla="*/ 30594 h 1257725"/>
              <a:gd name="connsiteX33" fmla="*/ 3324473 w 3460443"/>
              <a:gd name="connsiteY33" fmla="*/ 37392 h 1257725"/>
              <a:gd name="connsiteX34" fmla="*/ 3460443 w 3460443"/>
              <a:gd name="connsiteY34" fmla="*/ 37392 h 1257725"/>
              <a:gd name="connsiteX35" fmla="*/ 3321074 w 3460443"/>
              <a:gd name="connsiteY35" fmla="*/ 44191 h 1257725"/>
              <a:gd name="connsiteX36" fmla="*/ 3147712 w 3460443"/>
              <a:gd name="connsiteY36" fmla="*/ 13597 h 1257725"/>
              <a:gd name="connsiteX37" fmla="*/ 2950555 w 3460443"/>
              <a:gd name="connsiteY37" fmla="*/ 0 h 1257725"/>
              <a:gd name="connsiteX38" fmla="*/ 2631025 w 3460443"/>
              <a:gd name="connsiteY38" fmla="*/ 16996 h 1257725"/>
              <a:gd name="connsiteX39" fmla="*/ 2549443 w 3460443"/>
              <a:gd name="connsiteY39" fmla="*/ 27194 h 1257725"/>
              <a:gd name="connsiteX40" fmla="*/ 2372681 w 3460443"/>
              <a:gd name="connsiteY40" fmla="*/ 112176 h 1257725"/>
              <a:gd name="connsiteX41" fmla="*/ 2263905 w 3460443"/>
              <a:gd name="connsiteY41" fmla="*/ 163165 h 1257725"/>
              <a:gd name="connsiteX42" fmla="*/ 1961371 w 3460443"/>
              <a:gd name="connsiteY42" fmla="*/ 404512 h 1257725"/>
              <a:gd name="connsiteX43" fmla="*/ 1934177 w 3460443"/>
              <a:gd name="connsiteY43" fmla="*/ 455501 h 1257725"/>
              <a:gd name="connsiteX44" fmla="*/ 1859394 w 3460443"/>
              <a:gd name="connsiteY44" fmla="*/ 526885 h 1257725"/>
              <a:gd name="connsiteX45" fmla="*/ 1709826 w 3460443"/>
              <a:gd name="connsiteY45" fmla="*/ 662855 h 1257725"/>
              <a:gd name="connsiteX46" fmla="*/ 1550061 w 3460443"/>
              <a:gd name="connsiteY46" fmla="*/ 795426 h 1257725"/>
              <a:gd name="connsiteX47" fmla="*/ 1383498 w 3460443"/>
              <a:gd name="connsiteY47" fmla="*/ 965389 h 1257725"/>
              <a:gd name="connsiteX48" fmla="*/ 1281520 w 3460443"/>
              <a:gd name="connsiteY48" fmla="*/ 1080964 h 1257725"/>
              <a:gd name="connsiteX49" fmla="*/ 1194652 w 3460443"/>
              <a:gd name="connsiteY49" fmla="*/ 1142897 h 1257725"/>
              <a:gd name="connsiteX50" fmla="*/ 1093402 w 3460443"/>
              <a:gd name="connsiteY50" fmla="*/ 1217465 h 1257725"/>
              <a:gd name="connsiteX51" fmla="*/ 961990 w 3460443"/>
              <a:gd name="connsiteY51" fmla="*/ 1257725 h 1257725"/>
              <a:gd name="connsiteX52" fmla="*/ 764833 w 3460443"/>
              <a:gd name="connsiteY52" fmla="*/ 1227132 h 1257725"/>
              <a:gd name="connsiteX53" fmla="*/ 645859 w 3460443"/>
              <a:gd name="connsiteY53" fmla="*/ 1128553 h 1257725"/>
              <a:gd name="connsiteX54" fmla="*/ 526885 w 3460443"/>
              <a:gd name="connsiteY54" fmla="*/ 1084363 h 1257725"/>
              <a:gd name="connsiteX55" fmla="*/ 455501 w 3460443"/>
              <a:gd name="connsiteY55" fmla="*/ 1026576 h 1257725"/>
              <a:gd name="connsiteX56" fmla="*/ 438504 w 3460443"/>
              <a:gd name="connsiteY56" fmla="*/ 897404 h 1257725"/>
              <a:gd name="connsiteX57" fmla="*/ 237948 w 3460443"/>
              <a:gd name="connsiteY57" fmla="*/ 605068 h 1257725"/>
              <a:gd name="connsiteX58" fmla="*/ 112176 w 3460443"/>
              <a:gd name="connsiteY58" fmla="*/ 513288 h 1257725"/>
              <a:gd name="connsiteX59" fmla="*/ 0 w 3460443"/>
              <a:gd name="connsiteY59" fmla="*/ 462299 h 1257725"/>
              <a:gd name="connsiteX0" fmla="*/ 0 w 3460443"/>
              <a:gd name="connsiteY0" fmla="*/ 462299 h 1266302"/>
              <a:gd name="connsiteX1" fmla="*/ 112176 w 3460443"/>
              <a:gd name="connsiteY1" fmla="*/ 479295 h 1266302"/>
              <a:gd name="connsiteX2" fmla="*/ 241347 w 3460443"/>
              <a:gd name="connsiteY2" fmla="*/ 557478 h 1266302"/>
              <a:gd name="connsiteX3" fmla="*/ 360321 w 3460443"/>
              <a:gd name="connsiteY3" fmla="*/ 690049 h 1266302"/>
              <a:gd name="connsiteX4" fmla="*/ 489493 w 3460443"/>
              <a:gd name="connsiteY4" fmla="*/ 843016 h 1266302"/>
              <a:gd name="connsiteX5" fmla="*/ 608467 w 3460443"/>
              <a:gd name="connsiteY5" fmla="*/ 992583 h 1266302"/>
              <a:gd name="connsiteX6" fmla="*/ 720643 w 3460443"/>
              <a:gd name="connsiteY6" fmla="*/ 1087762 h 1266302"/>
              <a:gd name="connsiteX7" fmla="*/ 805624 w 3460443"/>
              <a:gd name="connsiteY7" fmla="*/ 1128553 h 1266302"/>
              <a:gd name="connsiteX8" fmla="*/ 934796 w 3460443"/>
              <a:gd name="connsiteY8" fmla="*/ 1111557 h 1266302"/>
              <a:gd name="connsiteX9" fmla="*/ 992583 w 3460443"/>
              <a:gd name="connsiteY9" fmla="*/ 1118356 h 1266302"/>
              <a:gd name="connsiteX10" fmla="*/ 1043572 w 3460443"/>
              <a:gd name="connsiteY10" fmla="*/ 1108158 h 1266302"/>
              <a:gd name="connsiteX11" fmla="*/ 1182942 w 3460443"/>
              <a:gd name="connsiteY11" fmla="*/ 1029975 h 1266302"/>
              <a:gd name="connsiteX12" fmla="*/ 1210136 w 3460443"/>
              <a:gd name="connsiteY12" fmla="*/ 1012979 h 1266302"/>
              <a:gd name="connsiteX13" fmla="*/ 1298516 w 3460443"/>
              <a:gd name="connsiteY13" fmla="*/ 961990 h 1266302"/>
              <a:gd name="connsiteX14" fmla="*/ 1397095 w 3460443"/>
              <a:gd name="connsiteY14" fmla="*/ 856613 h 1266302"/>
              <a:gd name="connsiteX15" fmla="*/ 1543263 w 3460443"/>
              <a:gd name="connsiteY15" fmla="*/ 744437 h 1266302"/>
              <a:gd name="connsiteX16" fmla="*/ 1679233 w 3460443"/>
              <a:gd name="connsiteY16" fmla="*/ 635661 h 1266302"/>
              <a:gd name="connsiteX17" fmla="*/ 1771013 w 3460443"/>
              <a:gd name="connsiteY17" fmla="*/ 557478 h 1266302"/>
              <a:gd name="connsiteX18" fmla="*/ 1879789 w 3460443"/>
              <a:gd name="connsiteY18" fmla="*/ 479295 h 1266302"/>
              <a:gd name="connsiteX19" fmla="*/ 1957972 w 3460443"/>
              <a:gd name="connsiteY19" fmla="*/ 394314 h 1266302"/>
              <a:gd name="connsiteX20" fmla="*/ 2083745 w 3460443"/>
              <a:gd name="connsiteY20" fmla="*/ 299135 h 1266302"/>
              <a:gd name="connsiteX21" fmla="*/ 2233312 w 3460443"/>
              <a:gd name="connsiteY21" fmla="*/ 173362 h 1266302"/>
              <a:gd name="connsiteX22" fmla="*/ 2277502 w 3460443"/>
              <a:gd name="connsiteY22" fmla="*/ 159765 h 1266302"/>
              <a:gd name="connsiteX23" fmla="*/ 2294498 w 3460443"/>
              <a:gd name="connsiteY23" fmla="*/ 156366 h 1266302"/>
              <a:gd name="connsiteX24" fmla="*/ 2308095 w 3460443"/>
              <a:gd name="connsiteY24" fmla="*/ 152967 h 1266302"/>
              <a:gd name="connsiteX25" fmla="*/ 2389678 w 3460443"/>
              <a:gd name="connsiteY25" fmla="*/ 105377 h 1266302"/>
              <a:gd name="connsiteX26" fmla="*/ 2539245 w 3460443"/>
              <a:gd name="connsiteY26" fmla="*/ 33993 h 1266302"/>
              <a:gd name="connsiteX27" fmla="*/ 2682014 w 3460443"/>
              <a:gd name="connsiteY27" fmla="*/ 23795 h 1266302"/>
              <a:gd name="connsiteX28" fmla="*/ 2834980 w 3460443"/>
              <a:gd name="connsiteY28" fmla="*/ 10198 h 1266302"/>
              <a:gd name="connsiteX29" fmla="*/ 2957353 w 3460443"/>
              <a:gd name="connsiteY29" fmla="*/ 3399 h 1266302"/>
              <a:gd name="connsiteX30" fmla="*/ 3093324 w 3460443"/>
              <a:gd name="connsiteY30" fmla="*/ 10198 h 1266302"/>
              <a:gd name="connsiteX31" fmla="*/ 3130716 w 3460443"/>
              <a:gd name="connsiteY31" fmla="*/ 13597 h 1266302"/>
              <a:gd name="connsiteX32" fmla="*/ 3246290 w 3460443"/>
              <a:gd name="connsiteY32" fmla="*/ 30594 h 1266302"/>
              <a:gd name="connsiteX33" fmla="*/ 3324473 w 3460443"/>
              <a:gd name="connsiteY33" fmla="*/ 37392 h 1266302"/>
              <a:gd name="connsiteX34" fmla="*/ 3460443 w 3460443"/>
              <a:gd name="connsiteY34" fmla="*/ 37392 h 1266302"/>
              <a:gd name="connsiteX35" fmla="*/ 3321074 w 3460443"/>
              <a:gd name="connsiteY35" fmla="*/ 44191 h 1266302"/>
              <a:gd name="connsiteX36" fmla="*/ 3147712 w 3460443"/>
              <a:gd name="connsiteY36" fmla="*/ 13597 h 1266302"/>
              <a:gd name="connsiteX37" fmla="*/ 2950555 w 3460443"/>
              <a:gd name="connsiteY37" fmla="*/ 0 h 1266302"/>
              <a:gd name="connsiteX38" fmla="*/ 2631025 w 3460443"/>
              <a:gd name="connsiteY38" fmla="*/ 16996 h 1266302"/>
              <a:gd name="connsiteX39" fmla="*/ 2549443 w 3460443"/>
              <a:gd name="connsiteY39" fmla="*/ 27194 h 1266302"/>
              <a:gd name="connsiteX40" fmla="*/ 2372681 w 3460443"/>
              <a:gd name="connsiteY40" fmla="*/ 112176 h 1266302"/>
              <a:gd name="connsiteX41" fmla="*/ 2263905 w 3460443"/>
              <a:gd name="connsiteY41" fmla="*/ 163165 h 1266302"/>
              <a:gd name="connsiteX42" fmla="*/ 1961371 w 3460443"/>
              <a:gd name="connsiteY42" fmla="*/ 404512 h 1266302"/>
              <a:gd name="connsiteX43" fmla="*/ 1934177 w 3460443"/>
              <a:gd name="connsiteY43" fmla="*/ 455501 h 1266302"/>
              <a:gd name="connsiteX44" fmla="*/ 1859394 w 3460443"/>
              <a:gd name="connsiteY44" fmla="*/ 526885 h 1266302"/>
              <a:gd name="connsiteX45" fmla="*/ 1709826 w 3460443"/>
              <a:gd name="connsiteY45" fmla="*/ 662855 h 1266302"/>
              <a:gd name="connsiteX46" fmla="*/ 1550061 w 3460443"/>
              <a:gd name="connsiteY46" fmla="*/ 795426 h 1266302"/>
              <a:gd name="connsiteX47" fmla="*/ 1383498 w 3460443"/>
              <a:gd name="connsiteY47" fmla="*/ 965389 h 1266302"/>
              <a:gd name="connsiteX48" fmla="*/ 1281520 w 3460443"/>
              <a:gd name="connsiteY48" fmla="*/ 1080964 h 1266302"/>
              <a:gd name="connsiteX49" fmla="*/ 1194652 w 3460443"/>
              <a:gd name="connsiteY49" fmla="*/ 1142897 h 1266302"/>
              <a:gd name="connsiteX50" fmla="*/ 1093402 w 3460443"/>
              <a:gd name="connsiteY50" fmla="*/ 1217465 h 1266302"/>
              <a:gd name="connsiteX51" fmla="*/ 961990 w 3460443"/>
              <a:gd name="connsiteY51" fmla="*/ 1257725 h 1266302"/>
              <a:gd name="connsiteX52" fmla="*/ 855552 w 3460443"/>
              <a:gd name="connsiteY52" fmla="*/ 1265035 h 1266302"/>
              <a:gd name="connsiteX53" fmla="*/ 764833 w 3460443"/>
              <a:gd name="connsiteY53" fmla="*/ 1227132 h 1266302"/>
              <a:gd name="connsiteX54" fmla="*/ 645859 w 3460443"/>
              <a:gd name="connsiteY54" fmla="*/ 1128553 h 1266302"/>
              <a:gd name="connsiteX55" fmla="*/ 526885 w 3460443"/>
              <a:gd name="connsiteY55" fmla="*/ 1084363 h 1266302"/>
              <a:gd name="connsiteX56" fmla="*/ 455501 w 3460443"/>
              <a:gd name="connsiteY56" fmla="*/ 1026576 h 1266302"/>
              <a:gd name="connsiteX57" fmla="*/ 438504 w 3460443"/>
              <a:gd name="connsiteY57" fmla="*/ 897404 h 1266302"/>
              <a:gd name="connsiteX58" fmla="*/ 237948 w 3460443"/>
              <a:gd name="connsiteY58" fmla="*/ 605068 h 1266302"/>
              <a:gd name="connsiteX59" fmla="*/ 112176 w 3460443"/>
              <a:gd name="connsiteY59" fmla="*/ 513288 h 1266302"/>
              <a:gd name="connsiteX60" fmla="*/ 0 w 3460443"/>
              <a:gd name="connsiteY60" fmla="*/ 462299 h 1266302"/>
              <a:gd name="connsiteX0" fmla="*/ 0 w 3460443"/>
              <a:gd name="connsiteY0" fmla="*/ 462299 h 1266302"/>
              <a:gd name="connsiteX1" fmla="*/ 112176 w 3460443"/>
              <a:gd name="connsiteY1" fmla="*/ 479295 h 1266302"/>
              <a:gd name="connsiteX2" fmla="*/ 241347 w 3460443"/>
              <a:gd name="connsiteY2" fmla="*/ 557478 h 1266302"/>
              <a:gd name="connsiteX3" fmla="*/ 360321 w 3460443"/>
              <a:gd name="connsiteY3" fmla="*/ 690049 h 1266302"/>
              <a:gd name="connsiteX4" fmla="*/ 489493 w 3460443"/>
              <a:gd name="connsiteY4" fmla="*/ 843016 h 1266302"/>
              <a:gd name="connsiteX5" fmla="*/ 608467 w 3460443"/>
              <a:gd name="connsiteY5" fmla="*/ 992583 h 1266302"/>
              <a:gd name="connsiteX6" fmla="*/ 720643 w 3460443"/>
              <a:gd name="connsiteY6" fmla="*/ 1087762 h 1266302"/>
              <a:gd name="connsiteX7" fmla="*/ 805624 w 3460443"/>
              <a:gd name="connsiteY7" fmla="*/ 1128553 h 1266302"/>
              <a:gd name="connsiteX8" fmla="*/ 934796 w 3460443"/>
              <a:gd name="connsiteY8" fmla="*/ 1111557 h 1266302"/>
              <a:gd name="connsiteX9" fmla="*/ 992583 w 3460443"/>
              <a:gd name="connsiteY9" fmla="*/ 1118356 h 1266302"/>
              <a:gd name="connsiteX10" fmla="*/ 1043572 w 3460443"/>
              <a:gd name="connsiteY10" fmla="*/ 1108158 h 1266302"/>
              <a:gd name="connsiteX11" fmla="*/ 1182942 w 3460443"/>
              <a:gd name="connsiteY11" fmla="*/ 1029975 h 1266302"/>
              <a:gd name="connsiteX12" fmla="*/ 1210136 w 3460443"/>
              <a:gd name="connsiteY12" fmla="*/ 1012979 h 1266302"/>
              <a:gd name="connsiteX13" fmla="*/ 1298516 w 3460443"/>
              <a:gd name="connsiteY13" fmla="*/ 961990 h 1266302"/>
              <a:gd name="connsiteX14" fmla="*/ 1397095 w 3460443"/>
              <a:gd name="connsiteY14" fmla="*/ 856613 h 1266302"/>
              <a:gd name="connsiteX15" fmla="*/ 1543263 w 3460443"/>
              <a:gd name="connsiteY15" fmla="*/ 744437 h 1266302"/>
              <a:gd name="connsiteX16" fmla="*/ 1679233 w 3460443"/>
              <a:gd name="connsiteY16" fmla="*/ 635661 h 1266302"/>
              <a:gd name="connsiteX17" fmla="*/ 1771013 w 3460443"/>
              <a:gd name="connsiteY17" fmla="*/ 557478 h 1266302"/>
              <a:gd name="connsiteX18" fmla="*/ 1879789 w 3460443"/>
              <a:gd name="connsiteY18" fmla="*/ 479295 h 1266302"/>
              <a:gd name="connsiteX19" fmla="*/ 1957972 w 3460443"/>
              <a:gd name="connsiteY19" fmla="*/ 394314 h 1266302"/>
              <a:gd name="connsiteX20" fmla="*/ 2083745 w 3460443"/>
              <a:gd name="connsiteY20" fmla="*/ 299135 h 1266302"/>
              <a:gd name="connsiteX21" fmla="*/ 2233312 w 3460443"/>
              <a:gd name="connsiteY21" fmla="*/ 173362 h 1266302"/>
              <a:gd name="connsiteX22" fmla="*/ 2277502 w 3460443"/>
              <a:gd name="connsiteY22" fmla="*/ 159765 h 1266302"/>
              <a:gd name="connsiteX23" fmla="*/ 2294498 w 3460443"/>
              <a:gd name="connsiteY23" fmla="*/ 156366 h 1266302"/>
              <a:gd name="connsiteX24" fmla="*/ 2308095 w 3460443"/>
              <a:gd name="connsiteY24" fmla="*/ 152967 h 1266302"/>
              <a:gd name="connsiteX25" fmla="*/ 2389678 w 3460443"/>
              <a:gd name="connsiteY25" fmla="*/ 105377 h 1266302"/>
              <a:gd name="connsiteX26" fmla="*/ 2539245 w 3460443"/>
              <a:gd name="connsiteY26" fmla="*/ 33993 h 1266302"/>
              <a:gd name="connsiteX27" fmla="*/ 2682014 w 3460443"/>
              <a:gd name="connsiteY27" fmla="*/ 23795 h 1266302"/>
              <a:gd name="connsiteX28" fmla="*/ 2834980 w 3460443"/>
              <a:gd name="connsiteY28" fmla="*/ 10198 h 1266302"/>
              <a:gd name="connsiteX29" fmla="*/ 2957353 w 3460443"/>
              <a:gd name="connsiteY29" fmla="*/ 3399 h 1266302"/>
              <a:gd name="connsiteX30" fmla="*/ 3093324 w 3460443"/>
              <a:gd name="connsiteY30" fmla="*/ 10198 h 1266302"/>
              <a:gd name="connsiteX31" fmla="*/ 3130716 w 3460443"/>
              <a:gd name="connsiteY31" fmla="*/ 13597 h 1266302"/>
              <a:gd name="connsiteX32" fmla="*/ 3246290 w 3460443"/>
              <a:gd name="connsiteY32" fmla="*/ 30594 h 1266302"/>
              <a:gd name="connsiteX33" fmla="*/ 3324473 w 3460443"/>
              <a:gd name="connsiteY33" fmla="*/ 37392 h 1266302"/>
              <a:gd name="connsiteX34" fmla="*/ 3460443 w 3460443"/>
              <a:gd name="connsiteY34" fmla="*/ 37392 h 1266302"/>
              <a:gd name="connsiteX35" fmla="*/ 3321074 w 3460443"/>
              <a:gd name="connsiteY35" fmla="*/ 44191 h 1266302"/>
              <a:gd name="connsiteX36" fmla="*/ 3147712 w 3460443"/>
              <a:gd name="connsiteY36" fmla="*/ 13597 h 1266302"/>
              <a:gd name="connsiteX37" fmla="*/ 2950555 w 3460443"/>
              <a:gd name="connsiteY37" fmla="*/ 0 h 1266302"/>
              <a:gd name="connsiteX38" fmla="*/ 2631025 w 3460443"/>
              <a:gd name="connsiteY38" fmla="*/ 16996 h 1266302"/>
              <a:gd name="connsiteX39" fmla="*/ 2549443 w 3460443"/>
              <a:gd name="connsiteY39" fmla="*/ 27194 h 1266302"/>
              <a:gd name="connsiteX40" fmla="*/ 2372681 w 3460443"/>
              <a:gd name="connsiteY40" fmla="*/ 112176 h 1266302"/>
              <a:gd name="connsiteX41" fmla="*/ 2263905 w 3460443"/>
              <a:gd name="connsiteY41" fmla="*/ 163165 h 1266302"/>
              <a:gd name="connsiteX42" fmla="*/ 1961371 w 3460443"/>
              <a:gd name="connsiteY42" fmla="*/ 404512 h 1266302"/>
              <a:gd name="connsiteX43" fmla="*/ 1934177 w 3460443"/>
              <a:gd name="connsiteY43" fmla="*/ 455501 h 1266302"/>
              <a:gd name="connsiteX44" fmla="*/ 1859394 w 3460443"/>
              <a:gd name="connsiteY44" fmla="*/ 526885 h 1266302"/>
              <a:gd name="connsiteX45" fmla="*/ 1709826 w 3460443"/>
              <a:gd name="connsiteY45" fmla="*/ 662855 h 1266302"/>
              <a:gd name="connsiteX46" fmla="*/ 1550061 w 3460443"/>
              <a:gd name="connsiteY46" fmla="*/ 795426 h 1266302"/>
              <a:gd name="connsiteX47" fmla="*/ 1383498 w 3460443"/>
              <a:gd name="connsiteY47" fmla="*/ 965389 h 1266302"/>
              <a:gd name="connsiteX48" fmla="*/ 1281520 w 3460443"/>
              <a:gd name="connsiteY48" fmla="*/ 1080964 h 1266302"/>
              <a:gd name="connsiteX49" fmla="*/ 1194652 w 3460443"/>
              <a:gd name="connsiteY49" fmla="*/ 1142897 h 1266302"/>
              <a:gd name="connsiteX50" fmla="*/ 1093402 w 3460443"/>
              <a:gd name="connsiteY50" fmla="*/ 1217465 h 1266302"/>
              <a:gd name="connsiteX51" fmla="*/ 961990 w 3460443"/>
              <a:gd name="connsiteY51" fmla="*/ 1257725 h 1266302"/>
              <a:gd name="connsiteX52" fmla="*/ 855552 w 3460443"/>
              <a:gd name="connsiteY52" fmla="*/ 1265035 h 1266302"/>
              <a:gd name="connsiteX53" fmla="*/ 764833 w 3460443"/>
              <a:gd name="connsiteY53" fmla="*/ 1227132 h 1266302"/>
              <a:gd name="connsiteX54" fmla="*/ 630002 w 3460443"/>
              <a:gd name="connsiteY54" fmla="*/ 1154980 h 1266302"/>
              <a:gd name="connsiteX55" fmla="*/ 526885 w 3460443"/>
              <a:gd name="connsiteY55" fmla="*/ 1084363 h 1266302"/>
              <a:gd name="connsiteX56" fmla="*/ 455501 w 3460443"/>
              <a:gd name="connsiteY56" fmla="*/ 1026576 h 1266302"/>
              <a:gd name="connsiteX57" fmla="*/ 438504 w 3460443"/>
              <a:gd name="connsiteY57" fmla="*/ 897404 h 1266302"/>
              <a:gd name="connsiteX58" fmla="*/ 237948 w 3460443"/>
              <a:gd name="connsiteY58" fmla="*/ 605068 h 1266302"/>
              <a:gd name="connsiteX59" fmla="*/ 112176 w 3460443"/>
              <a:gd name="connsiteY59" fmla="*/ 513288 h 1266302"/>
              <a:gd name="connsiteX60" fmla="*/ 0 w 3460443"/>
              <a:gd name="connsiteY60" fmla="*/ 462299 h 126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460443" h="1266302">
                <a:moveTo>
                  <a:pt x="0" y="462299"/>
                </a:moveTo>
                <a:lnTo>
                  <a:pt x="112176" y="479295"/>
                </a:lnTo>
                <a:lnTo>
                  <a:pt x="241347" y="557478"/>
                </a:lnTo>
                <a:lnTo>
                  <a:pt x="360321" y="690049"/>
                </a:lnTo>
                <a:lnTo>
                  <a:pt x="489493" y="843016"/>
                </a:lnTo>
                <a:lnTo>
                  <a:pt x="608467" y="992583"/>
                </a:lnTo>
                <a:lnTo>
                  <a:pt x="720643" y="1087762"/>
                </a:lnTo>
                <a:lnTo>
                  <a:pt x="805624" y="1128553"/>
                </a:lnTo>
                <a:lnTo>
                  <a:pt x="934796" y="1111557"/>
                </a:lnTo>
                <a:lnTo>
                  <a:pt x="992583" y="1118356"/>
                </a:lnTo>
                <a:lnTo>
                  <a:pt x="1043572" y="1108158"/>
                </a:lnTo>
                <a:lnTo>
                  <a:pt x="1182942" y="1029975"/>
                </a:lnTo>
                <a:lnTo>
                  <a:pt x="1210136" y="1012979"/>
                </a:lnTo>
                <a:lnTo>
                  <a:pt x="1298516" y="961990"/>
                </a:lnTo>
                <a:lnTo>
                  <a:pt x="1397095" y="856613"/>
                </a:lnTo>
                <a:lnTo>
                  <a:pt x="1543263" y="744437"/>
                </a:lnTo>
                <a:lnTo>
                  <a:pt x="1679233" y="635661"/>
                </a:lnTo>
                <a:lnTo>
                  <a:pt x="1771013" y="557478"/>
                </a:lnTo>
                <a:lnTo>
                  <a:pt x="1879789" y="479295"/>
                </a:lnTo>
                <a:lnTo>
                  <a:pt x="1957972" y="394314"/>
                </a:lnTo>
                <a:lnTo>
                  <a:pt x="2083745" y="299135"/>
                </a:lnTo>
                <a:lnTo>
                  <a:pt x="2233312" y="173362"/>
                </a:lnTo>
                <a:cubicBezTo>
                  <a:pt x="2254494" y="166302"/>
                  <a:pt x="2259493" y="163767"/>
                  <a:pt x="2277502" y="159765"/>
                </a:cubicBezTo>
                <a:cubicBezTo>
                  <a:pt x="2283142" y="158512"/>
                  <a:pt x="2288858" y="157619"/>
                  <a:pt x="2294498" y="156366"/>
                </a:cubicBezTo>
                <a:cubicBezTo>
                  <a:pt x="2299059" y="155353"/>
                  <a:pt x="2308095" y="152967"/>
                  <a:pt x="2308095" y="152967"/>
                </a:cubicBezTo>
                <a:lnTo>
                  <a:pt x="2389678" y="105377"/>
                </a:lnTo>
                <a:lnTo>
                  <a:pt x="2539245" y="33993"/>
                </a:lnTo>
                <a:lnTo>
                  <a:pt x="2682014" y="23795"/>
                </a:lnTo>
                <a:lnTo>
                  <a:pt x="2834980" y="10198"/>
                </a:lnTo>
                <a:lnTo>
                  <a:pt x="2957353" y="3399"/>
                </a:lnTo>
                <a:lnTo>
                  <a:pt x="3093324" y="10198"/>
                </a:lnTo>
                <a:cubicBezTo>
                  <a:pt x="3126169" y="13847"/>
                  <a:pt x="3113657" y="13597"/>
                  <a:pt x="3130716" y="13597"/>
                </a:cubicBezTo>
                <a:lnTo>
                  <a:pt x="3246290" y="30594"/>
                </a:lnTo>
                <a:lnTo>
                  <a:pt x="3324473" y="37392"/>
                </a:lnTo>
                <a:lnTo>
                  <a:pt x="3460443" y="37392"/>
                </a:lnTo>
                <a:lnTo>
                  <a:pt x="3321074" y="44191"/>
                </a:lnTo>
                <a:lnTo>
                  <a:pt x="3147712" y="13597"/>
                </a:lnTo>
                <a:lnTo>
                  <a:pt x="2950555" y="0"/>
                </a:lnTo>
                <a:lnTo>
                  <a:pt x="2631025" y="16996"/>
                </a:lnTo>
                <a:lnTo>
                  <a:pt x="2549443" y="27194"/>
                </a:lnTo>
                <a:lnTo>
                  <a:pt x="2372681" y="112176"/>
                </a:lnTo>
                <a:lnTo>
                  <a:pt x="2263905" y="163165"/>
                </a:lnTo>
                <a:lnTo>
                  <a:pt x="1961371" y="404512"/>
                </a:lnTo>
                <a:lnTo>
                  <a:pt x="1934177" y="455501"/>
                </a:lnTo>
                <a:lnTo>
                  <a:pt x="1859394" y="526885"/>
                </a:lnTo>
                <a:lnTo>
                  <a:pt x="1709826" y="662855"/>
                </a:lnTo>
                <a:lnTo>
                  <a:pt x="1550061" y="795426"/>
                </a:lnTo>
                <a:lnTo>
                  <a:pt x="1383498" y="965389"/>
                </a:lnTo>
                <a:lnTo>
                  <a:pt x="1281520" y="1080964"/>
                </a:lnTo>
                <a:lnTo>
                  <a:pt x="1194652" y="1142897"/>
                </a:lnTo>
                <a:cubicBezTo>
                  <a:pt x="1153854" y="1167753"/>
                  <a:pt x="1134200" y="1192609"/>
                  <a:pt x="1093402" y="1217465"/>
                </a:cubicBezTo>
                <a:lnTo>
                  <a:pt x="961990" y="1257725"/>
                </a:lnTo>
                <a:cubicBezTo>
                  <a:pt x="928272" y="1251352"/>
                  <a:pt x="889270" y="1271408"/>
                  <a:pt x="855552" y="1265035"/>
                </a:cubicBezTo>
                <a:lnTo>
                  <a:pt x="764833" y="1227132"/>
                </a:lnTo>
                <a:lnTo>
                  <a:pt x="630002" y="1154980"/>
                </a:lnTo>
                <a:lnTo>
                  <a:pt x="526885" y="1084363"/>
                </a:lnTo>
                <a:lnTo>
                  <a:pt x="455501" y="1026576"/>
                </a:lnTo>
                <a:lnTo>
                  <a:pt x="438504" y="897404"/>
                </a:lnTo>
                <a:lnTo>
                  <a:pt x="237948" y="605068"/>
                </a:lnTo>
                <a:lnTo>
                  <a:pt x="112176" y="513288"/>
                </a:lnTo>
                <a:lnTo>
                  <a:pt x="0" y="462299"/>
                </a:lnTo>
                <a:close/>
              </a:path>
            </a:pathLst>
          </a:custGeom>
          <a:pattFill prst="dkDnDiag">
            <a:fgClr>
              <a:schemeClr val="tx1"/>
            </a:fgClr>
            <a:bgClr>
              <a:prstClr val="white"/>
            </a:bgClr>
          </a:pattFill>
          <a:ln w="1270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00"/>
          <p:cNvSpPr txBox="1"/>
          <p:nvPr/>
        </p:nvSpPr>
        <p:spPr>
          <a:xfrm rot="208746">
            <a:off x="509933" y="1549184"/>
            <a:ext cx="8746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latin typeface="Arial"/>
                <a:cs typeface="Arial"/>
              </a:rPr>
              <a:t>Isochrones</a:t>
            </a:r>
            <a:endParaRPr lang="en-GB" sz="1100" dirty="0">
              <a:latin typeface="Arial"/>
              <a:cs typeface="Arial"/>
            </a:endParaRPr>
          </a:p>
        </p:txBody>
      </p:sp>
      <p:sp>
        <p:nvSpPr>
          <p:cNvPr id="188" name="TextBox 100"/>
          <p:cNvSpPr txBox="1"/>
          <p:nvPr/>
        </p:nvSpPr>
        <p:spPr>
          <a:xfrm rot="5400000">
            <a:off x="7299993" y="793092"/>
            <a:ext cx="615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latin typeface="Arial"/>
                <a:cs typeface="Arial"/>
              </a:rPr>
              <a:t>Drilling</a:t>
            </a:r>
            <a:endParaRPr lang="en-GB" sz="1100" dirty="0">
              <a:latin typeface="Arial"/>
              <a:cs typeface="Arial"/>
            </a:endParaRPr>
          </a:p>
        </p:txBody>
      </p:sp>
      <p:sp>
        <p:nvSpPr>
          <p:cNvPr id="189" name="TextBox 100"/>
          <p:cNvSpPr txBox="1"/>
          <p:nvPr/>
        </p:nvSpPr>
        <p:spPr>
          <a:xfrm rot="3010364">
            <a:off x="4705804" y="2982302"/>
            <a:ext cx="5922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>
                <a:latin typeface="Arial"/>
                <a:cs typeface="Arial"/>
              </a:rPr>
              <a:t>Debris</a:t>
            </a:r>
            <a:endParaRPr lang="en-GB" sz="1100" dirty="0">
              <a:latin typeface="Arial"/>
              <a:cs typeface="Arial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6715496" y="1916208"/>
            <a:ext cx="1353787" cy="362204"/>
          </a:xfrm>
          <a:custGeom>
            <a:avLst/>
            <a:gdLst>
              <a:gd name="connsiteX0" fmla="*/ 0 w 1353787"/>
              <a:gd name="connsiteY0" fmla="*/ 326572 h 362204"/>
              <a:gd name="connsiteX1" fmla="*/ 142504 w 1353787"/>
              <a:gd name="connsiteY1" fmla="*/ 320634 h 362204"/>
              <a:gd name="connsiteX2" fmla="*/ 255320 w 1353787"/>
              <a:gd name="connsiteY2" fmla="*/ 279070 h 362204"/>
              <a:gd name="connsiteX3" fmla="*/ 338447 w 1353787"/>
              <a:gd name="connsiteY3" fmla="*/ 237507 h 362204"/>
              <a:gd name="connsiteX4" fmla="*/ 510639 w 1353787"/>
              <a:gd name="connsiteY4" fmla="*/ 148442 h 362204"/>
              <a:gd name="connsiteX5" fmla="*/ 599704 w 1353787"/>
              <a:gd name="connsiteY5" fmla="*/ 106878 h 362204"/>
              <a:gd name="connsiteX6" fmla="*/ 724395 w 1353787"/>
              <a:gd name="connsiteY6" fmla="*/ 41564 h 362204"/>
              <a:gd name="connsiteX7" fmla="*/ 819398 w 1353787"/>
              <a:gd name="connsiteY7" fmla="*/ 0 h 362204"/>
              <a:gd name="connsiteX8" fmla="*/ 843148 w 1353787"/>
              <a:gd name="connsiteY8" fmla="*/ 11875 h 362204"/>
              <a:gd name="connsiteX9" fmla="*/ 843148 w 1353787"/>
              <a:gd name="connsiteY9" fmla="*/ 41564 h 362204"/>
              <a:gd name="connsiteX10" fmla="*/ 843148 w 1353787"/>
              <a:gd name="connsiteY10" fmla="*/ 41564 h 362204"/>
              <a:gd name="connsiteX11" fmla="*/ 765959 w 1353787"/>
              <a:gd name="connsiteY11" fmla="*/ 124691 h 362204"/>
              <a:gd name="connsiteX12" fmla="*/ 653143 w 1353787"/>
              <a:gd name="connsiteY12" fmla="*/ 219694 h 362204"/>
              <a:gd name="connsiteX13" fmla="*/ 581891 w 1353787"/>
              <a:gd name="connsiteY13" fmla="*/ 285008 h 362204"/>
              <a:gd name="connsiteX14" fmla="*/ 528452 w 1353787"/>
              <a:gd name="connsiteY14" fmla="*/ 326572 h 362204"/>
              <a:gd name="connsiteX15" fmla="*/ 492826 w 1353787"/>
              <a:gd name="connsiteY15" fmla="*/ 338447 h 362204"/>
              <a:gd name="connsiteX16" fmla="*/ 516577 w 1353787"/>
              <a:gd name="connsiteY16" fmla="*/ 356260 h 362204"/>
              <a:gd name="connsiteX17" fmla="*/ 647205 w 1353787"/>
              <a:gd name="connsiteY17" fmla="*/ 356260 h 362204"/>
              <a:gd name="connsiteX18" fmla="*/ 837210 w 1353787"/>
              <a:gd name="connsiteY18" fmla="*/ 356260 h 362204"/>
              <a:gd name="connsiteX19" fmla="*/ 902525 w 1353787"/>
              <a:gd name="connsiteY19" fmla="*/ 362198 h 362204"/>
              <a:gd name="connsiteX20" fmla="*/ 938151 w 1353787"/>
              <a:gd name="connsiteY20" fmla="*/ 362198 h 362204"/>
              <a:gd name="connsiteX21" fmla="*/ 1145969 w 1353787"/>
              <a:gd name="connsiteY21" fmla="*/ 356260 h 362204"/>
              <a:gd name="connsiteX22" fmla="*/ 1199408 w 1353787"/>
              <a:gd name="connsiteY22" fmla="*/ 362198 h 362204"/>
              <a:gd name="connsiteX23" fmla="*/ 1353787 w 1353787"/>
              <a:gd name="connsiteY23" fmla="*/ 350322 h 362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53787" h="362204">
                <a:moveTo>
                  <a:pt x="0" y="326572"/>
                </a:moveTo>
                <a:lnTo>
                  <a:pt x="142504" y="320634"/>
                </a:lnTo>
                <a:lnTo>
                  <a:pt x="255320" y="279070"/>
                </a:lnTo>
                <a:lnTo>
                  <a:pt x="338447" y="237507"/>
                </a:lnTo>
                <a:lnTo>
                  <a:pt x="510639" y="148442"/>
                </a:lnTo>
                <a:lnTo>
                  <a:pt x="599704" y="106878"/>
                </a:lnTo>
                <a:lnTo>
                  <a:pt x="724395" y="41564"/>
                </a:lnTo>
                <a:lnTo>
                  <a:pt x="819398" y="0"/>
                </a:lnTo>
                <a:lnTo>
                  <a:pt x="843148" y="11875"/>
                </a:lnTo>
                <a:lnTo>
                  <a:pt x="843148" y="41564"/>
                </a:lnTo>
                <a:lnTo>
                  <a:pt x="843148" y="41564"/>
                </a:lnTo>
                <a:lnTo>
                  <a:pt x="765959" y="124691"/>
                </a:lnTo>
                <a:lnTo>
                  <a:pt x="653143" y="219694"/>
                </a:lnTo>
                <a:lnTo>
                  <a:pt x="581891" y="285008"/>
                </a:lnTo>
                <a:lnTo>
                  <a:pt x="528452" y="326572"/>
                </a:lnTo>
                <a:lnTo>
                  <a:pt x="492826" y="338447"/>
                </a:lnTo>
                <a:lnTo>
                  <a:pt x="516577" y="356260"/>
                </a:lnTo>
                <a:lnTo>
                  <a:pt x="647205" y="356260"/>
                </a:lnTo>
                <a:lnTo>
                  <a:pt x="837210" y="356260"/>
                </a:lnTo>
                <a:cubicBezTo>
                  <a:pt x="894583" y="362635"/>
                  <a:pt x="872726" y="362198"/>
                  <a:pt x="902525" y="362198"/>
                </a:cubicBezTo>
                <a:lnTo>
                  <a:pt x="938151" y="362198"/>
                </a:lnTo>
                <a:lnTo>
                  <a:pt x="1145969" y="356260"/>
                </a:lnTo>
                <a:lnTo>
                  <a:pt x="1199408" y="362198"/>
                </a:lnTo>
                <a:lnTo>
                  <a:pt x="1353787" y="350322"/>
                </a:lnTo>
              </a:path>
            </a:pathLst>
          </a:custGeom>
          <a:noFill/>
          <a:ln w="28575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/>
          <p:cNvSpPr/>
          <p:nvPr/>
        </p:nvSpPr>
        <p:spPr>
          <a:xfrm>
            <a:off x="6745184" y="1732141"/>
            <a:ext cx="1324099" cy="451262"/>
          </a:xfrm>
          <a:custGeom>
            <a:avLst/>
            <a:gdLst>
              <a:gd name="connsiteX0" fmla="*/ 0 w 1324099"/>
              <a:gd name="connsiteY0" fmla="*/ 380010 h 451262"/>
              <a:gd name="connsiteX1" fmla="*/ 184068 w 1324099"/>
              <a:gd name="connsiteY1" fmla="*/ 332509 h 451262"/>
              <a:gd name="connsiteX2" fmla="*/ 267195 w 1324099"/>
              <a:gd name="connsiteY2" fmla="*/ 279070 h 451262"/>
              <a:gd name="connsiteX3" fmla="*/ 469076 w 1324099"/>
              <a:gd name="connsiteY3" fmla="*/ 207818 h 451262"/>
              <a:gd name="connsiteX4" fmla="*/ 587829 w 1324099"/>
              <a:gd name="connsiteY4" fmla="*/ 148441 h 451262"/>
              <a:gd name="connsiteX5" fmla="*/ 789710 w 1324099"/>
              <a:gd name="connsiteY5" fmla="*/ 35626 h 451262"/>
              <a:gd name="connsiteX6" fmla="*/ 920338 w 1324099"/>
              <a:gd name="connsiteY6" fmla="*/ 5937 h 451262"/>
              <a:gd name="connsiteX7" fmla="*/ 1056904 w 1324099"/>
              <a:gd name="connsiteY7" fmla="*/ 0 h 451262"/>
              <a:gd name="connsiteX8" fmla="*/ 1074717 w 1324099"/>
              <a:gd name="connsiteY8" fmla="*/ 23750 h 451262"/>
              <a:gd name="connsiteX9" fmla="*/ 1074717 w 1324099"/>
              <a:gd name="connsiteY9" fmla="*/ 23750 h 451262"/>
              <a:gd name="connsiteX10" fmla="*/ 1098468 w 1324099"/>
              <a:gd name="connsiteY10" fmla="*/ 95002 h 451262"/>
              <a:gd name="connsiteX11" fmla="*/ 1080655 w 1324099"/>
              <a:gd name="connsiteY11" fmla="*/ 130628 h 451262"/>
              <a:gd name="connsiteX12" fmla="*/ 944089 w 1324099"/>
              <a:gd name="connsiteY12" fmla="*/ 255319 h 451262"/>
              <a:gd name="connsiteX13" fmla="*/ 843148 w 1324099"/>
              <a:gd name="connsiteY13" fmla="*/ 338446 h 451262"/>
              <a:gd name="connsiteX14" fmla="*/ 807522 w 1324099"/>
              <a:gd name="connsiteY14" fmla="*/ 385948 h 451262"/>
              <a:gd name="connsiteX15" fmla="*/ 783772 w 1324099"/>
              <a:gd name="connsiteY15" fmla="*/ 409698 h 451262"/>
              <a:gd name="connsiteX16" fmla="*/ 783772 w 1324099"/>
              <a:gd name="connsiteY16" fmla="*/ 409698 h 451262"/>
              <a:gd name="connsiteX17" fmla="*/ 783772 w 1324099"/>
              <a:gd name="connsiteY17" fmla="*/ 409698 h 451262"/>
              <a:gd name="connsiteX18" fmla="*/ 920338 w 1324099"/>
              <a:gd name="connsiteY18" fmla="*/ 451262 h 451262"/>
              <a:gd name="connsiteX19" fmla="*/ 1134094 w 1324099"/>
              <a:gd name="connsiteY19" fmla="*/ 427511 h 451262"/>
              <a:gd name="connsiteX20" fmla="*/ 1324099 w 1324099"/>
              <a:gd name="connsiteY20" fmla="*/ 451262 h 451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324099" h="451262">
                <a:moveTo>
                  <a:pt x="0" y="380010"/>
                </a:moveTo>
                <a:lnTo>
                  <a:pt x="184068" y="332509"/>
                </a:lnTo>
                <a:lnTo>
                  <a:pt x="267195" y="279070"/>
                </a:lnTo>
                <a:lnTo>
                  <a:pt x="469076" y="207818"/>
                </a:lnTo>
                <a:lnTo>
                  <a:pt x="587829" y="148441"/>
                </a:lnTo>
                <a:lnTo>
                  <a:pt x="789710" y="35626"/>
                </a:lnTo>
                <a:lnTo>
                  <a:pt x="920338" y="5937"/>
                </a:lnTo>
                <a:lnTo>
                  <a:pt x="1056904" y="0"/>
                </a:lnTo>
                <a:lnTo>
                  <a:pt x="1074717" y="23750"/>
                </a:lnTo>
                <a:lnTo>
                  <a:pt x="1074717" y="23750"/>
                </a:lnTo>
                <a:lnTo>
                  <a:pt x="1098468" y="95002"/>
                </a:lnTo>
                <a:lnTo>
                  <a:pt x="1080655" y="130628"/>
                </a:lnTo>
                <a:lnTo>
                  <a:pt x="944089" y="255319"/>
                </a:lnTo>
                <a:lnTo>
                  <a:pt x="843148" y="338446"/>
                </a:lnTo>
                <a:lnTo>
                  <a:pt x="807522" y="385948"/>
                </a:lnTo>
                <a:lnTo>
                  <a:pt x="783772" y="409698"/>
                </a:lnTo>
                <a:lnTo>
                  <a:pt x="783772" y="409698"/>
                </a:lnTo>
                <a:lnTo>
                  <a:pt x="783772" y="409698"/>
                </a:lnTo>
                <a:lnTo>
                  <a:pt x="920338" y="451262"/>
                </a:lnTo>
                <a:lnTo>
                  <a:pt x="1134094" y="427511"/>
                </a:lnTo>
                <a:lnTo>
                  <a:pt x="1324099" y="451262"/>
                </a:lnTo>
              </a:path>
            </a:pathLst>
          </a:custGeom>
          <a:noFill/>
          <a:ln w="28575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/>
          <p:cNvSpPr/>
          <p:nvPr/>
        </p:nvSpPr>
        <p:spPr>
          <a:xfrm>
            <a:off x="5370438" y="2270310"/>
            <a:ext cx="2644346" cy="1186248"/>
          </a:xfrm>
          <a:custGeom>
            <a:avLst/>
            <a:gdLst>
              <a:gd name="connsiteX0" fmla="*/ 0 w 2644346"/>
              <a:gd name="connsiteY0" fmla="*/ 1186248 h 1186248"/>
              <a:gd name="connsiteX1" fmla="*/ 190647 w 2644346"/>
              <a:gd name="connsiteY1" fmla="*/ 1055620 h 1186248"/>
              <a:gd name="connsiteX2" fmla="*/ 285971 w 2644346"/>
              <a:gd name="connsiteY2" fmla="*/ 995601 h 1186248"/>
              <a:gd name="connsiteX3" fmla="*/ 582533 w 2644346"/>
              <a:gd name="connsiteY3" fmla="*/ 681386 h 1186248"/>
              <a:gd name="connsiteX4" fmla="*/ 815546 w 2644346"/>
              <a:gd name="connsiteY4" fmla="*/ 444843 h 1186248"/>
              <a:gd name="connsiteX5" fmla="*/ 1069742 w 2644346"/>
              <a:gd name="connsiteY5" fmla="*/ 275379 h 1186248"/>
              <a:gd name="connsiteX6" fmla="*/ 1278042 w 2644346"/>
              <a:gd name="connsiteY6" fmla="*/ 151811 h 1186248"/>
              <a:gd name="connsiteX7" fmla="*/ 1443975 w 2644346"/>
              <a:gd name="connsiteY7" fmla="*/ 109445 h 1186248"/>
              <a:gd name="connsiteX8" fmla="*/ 1571073 w 2644346"/>
              <a:gd name="connsiteY8" fmla="*/ 63549 h 1186248"/>
              <a:gd name="connsiteX9" fmla="*/ 1673458 w 2644346"/>
              <a:gd name="connsiteY9" fmla="*/ 0 h 1186248"/>
              <a:gd name="connsiteX10" fmla="*/ 1691110 w 2644346"/>
              <a:gd name="connsiteY10" fmla="*/ 28244 h 1186248"/>
              <a:gd name="connsiteX11" fmla="*/ 1669927 w 2644346"/>
              <a:gd name="connsiteY11" fmla="*/ 67079 h 1186248"/>
              <a:gd name="connsiteX12" fmla="*/ 1775842 w 2644346"/>
              <a:gd name="connsiteY12" fmla="*/ 31774 h 1186248"/>
              <a:gd name="connsiteX13" fmla="*/ 2030039 w 2644346"/>
              <a:gd name="connsiteY13" fmla="*/ 45896 h 1186248"/>
              <a:gd name="connsiteX14" fmla="*/ 2164198 w 2644346"/>
              <a:gd name="connsiteY14" fmla="*/ 42366 h 1186248"/>
              <a:gd name="connsiteX15" fmla="*/ 2291296 w 2644346"/>
              <a:gd name="connsiteY15" fmla="*/ 56488 h 1186248"/>
              <a:gd name="connsiteX16" fmla="*/ 2524309 w 2644346"/>
              <a:gd name="connsiteY16" fmla="*/ 56488 h 1186248"/>
              <a:gd name="connsiteX17" fmla="*/ 2644346 w 2644346"/>
              <a:gd name="connsiteY17" fmla="*/ 67079 h 1186248"/>
              <a:gd name="connsiteX18" fmla="*/ 2471351 w 2644346"/>
              <a:gd name="connsiteY18" fmla="*/ 74140 h 1186248"/>
              <a:gd name="connsiteX19" fmla="*/ 2234808 w 2644346"/>
              <a:gd name="connsiteY19" fmla="*/ 70610 h 1186248"/>
              <a:gd name="connsiteX20" fmla="*/ 2086527 w 2644346"/>
              <a:gd name="connsiteY20" fmla="*/ 56488 h 1186248"/>
              <a:gd name="connsiteX21" fmla="*/ 1881757 w 2644346"/>
              <a:gd name="connsiteY21" fmla="*/ 52957 h 1186248"/>
              <a:gd name="connsiteX22" fmla="*/ 1761720 w 2644346"/>
              <a:gd name="connsiteY22" fmla="*/ 60018 h 1186248"/>
              <a:gd name="connsiteX23" fmla="*/ 1652275 w 2644346"/>
              <a:gd name="connsiteY23" fmla="*/ 81201 h 1186248"/>
              <a:gd name="connsiteX24" fmla="*/ 1655805 w 2644346"/>
              <a:gd name="connsiteY24" fmla="*/ 35305 h 1186248"/>
              <a:gd name="connsiteX25" fmla="*/ 1588726 w 2644346"/>
              <a:gd name="connsiteY25" fmla="*/ 63549 h 1186248"/>
              <a:gd name="connsiteX26" fmla="*/ 1422792 w 2644346"/>
              <a:gd name="connsiteY26" fmla="*/ 130628 h 1186248"/>
              <a:gd name="connsiteX27" fmla="*/ 1288633 w 2644346"/>
              <a:gd name="connsiteY27" fmla="*/ 165933 h 1186248"/>
              <a:gd name="connsiteX28" fmla="*/ 815546 w 2644346"/>
              <a:gd name="connsiteY28" fmla="*/ 466026 h 1186248"/>
              <a:gd name="connsiteX29" fmla="*/ 321276 w 2644346"/>
              <a:gd name="connsiteY29" fmla="*/ 981479 h 1186248"/>
              <a:gd name="connsiteX30" fmla="*/ 0 w 2644346"/>
              <a:gd name="connsiteY30" fmla="*/ 1186248 h 118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44346" h="1186248">
                <a:moveTo>
                  <a:pt x="0" y="1186248"/>
                </a:moveTo>
                <a:lnTo>
                  <a:pt x="190647" y="1055620"/>
                </a:lnTo>
                <a:lnTo>
                  <a:pt x="285971" y="995601"/>
                </a:lnTo>
                <a:lnTo>
                  <a:pt x="582533" y="681386"/>
                </a:lnTo>
                <a:lnTo>
                  <a:pt x="815546" y="444843"/>
                </a:lnTo>
                <a:lnTo>
                  <a:pt x="1069742" y="275379"/>
                </a:lnTo>
                <a:lnTo>
                  <a:pt x="1278042" y="151811"/>
                </a:lnTo>
                <a:lnTo>
                  <a:pt x="1443975" y="109445"/>
                </a:lnTo>
                <a:lnTo>
                  <a:pt x="1571073" y="63549"/>
                </a:lnTo>
                <a:lnTo>
                  <a:pt x="1673458" y="0"/>
                </a:lnTo>
                <a:lnTo>
                  <a:pt x="1691110" y="28244"/>
                </a:lnTo>
                <a:lnTo>
                  <a:pt x="1669927" y="67079"/>
                </a:lnTo>
                <a:lnTo>
                  <a:pt x="1775842" y="31774"/>
                </a:lnTo>
                <a:lnTo>
                  <a:pt x="2030039" y="45896"/>
                </a:lnTo>
                <a:lnTo>
                  <a:pt x="2164198" y="42366"/>
                </a:lnTo>
                <a:lnTo>
                  <a:pt x="2291296" y="56488"/>
                </a:lnTo>
                <a:lnTo>
                  <a:pt x="2524309" y="56488"/>
                </a:lnTo>
                <a:lnTo>
                  <a:pt x="2644346" y="67079"/>
                </a:lnTo>
                <a:lnTo>
                  <a:pt x="2471351" y="74140"/>
                </a:lnTo>
                <a:lnTo>
                  <a:pt x="2234808" y="70610"/>
                </a:lnTo>
                <a:lnTo>
                  <a:pt x="2086527" y="56488"/>
                </a:lnTo>
                <a:lnTo>
                  <a:pt x="1881757" y="52957"/>
                </a:lnTo>
                <a:lnTo>
                  <a:pt x="1761720" y="60018"/>
                </a:lnTo>
                <a:lnTo>
                  <a:pt x="1652275" y="81201"/>
                </a:lnTo>
                <a:lnTo>
                  <a:pt x="1655805" y="35305"/>
                </a:lnTo>
                <a:lnTo>
                  <a:pt x="1588726" y="63549"/>
                </a:lnTo>
                <a:lnTo>
                  <a:pt x="1422792" y="130628"/>
                </a:lnTo>
                <a:lnTo>
                  <a:pt x="1288633" y="165933"/>
                </a:lnTo>
                <a:lnTo>
                  <a:pt x="815546" y="466026"/>
                </a:lnTo>
                <a:lnTo>
                  <a:pt x="321276" y="981479"/>
                </a:lnTo>
                <a:lnTo>
                  <a:pt x="0" y="1186248"/>
                </a:lnTo>
                <a:close/>
              </a:path>
            </a:pathLst>
          </a:custGeom>
          <a:solidFill>
            <a:srgbClr val="000000"/>
          </a:solidFill>
          <a:ln w="12700" cmpd="sng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/>
          <p:cNvSpPr/>
          <p:nvPr/>
        </p:nvSpPr>
        <p:spPr>
          <a:xfrm>
            <a:off x="7308304" y="616008"/>
            <a:ext cx="156716" cy="3802022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Text Box 4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800" dirty="0" smtClean="0">
                <a:solidFill>
                  <a:schemeClr val="bg1"/>
                </a:solidFill>
                <a:latin typeface="Helvetica"/>
                <a:cs typeface="Helvetica"/>
              </a:rPr>
              <a:t>9</a:t>
            </a:r>
            <a:r>
              <a:rPr lang="fr-BE" sz="2800" dirty="0">
                <a:solidFill>
                  <a:schemeClr val="bg1"/>
                </a:solidFill>
                <a:latin typeface="Helvetica"/>
                <a:cs typeface="Helvetica"/>
              </a:rPr>
              <a:t>. P</a:t>
            </a:r>
            <a:r>
              <a:rPr lang="fr-BE" sz="2800" dirty="0" smtClean="0">
                <a:solidFill>
                  <a:schemeClr val="bg1"/>
                </a:solidFill>
                <a:latin typeface="Helvetica"/>
                <a:cs typeface="Helvetica"/>
              </a:rPr>
              <a:t>ossible scenario </a:t>
            </a:r>
            <a:r>
              <a:rPr lang="fr-BE" sz="2800" dirty="0">
                <a:solidFill>
                  <a:schemeClr val="bg1"/>
                </a:solidFill>
                <a:latin typeface="Helvetica"/>
                <a:cs typeface="Helvetica"/>
              </a:rPr>
              <a:t>for the build-up of the NEEM </a:t>
            </a:r>
            <a:r>
              <a:rPr lang="fr-BE" sz="2800" dirty="0" smtClean="0">
                <a:solidFill>
                  <a:schemeClr val="bg1"/>
                </a:solidFill>
                <a:latin typeface="Helvetica"/>
                <a:cs typeface="Helvetica"/>
              </a:rPr>
              <a:t>BIL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/>
              <a:cs typeface="Helvetica"/>
            </a:endParaRPr>
          </a:p>
        </p:txBody>
      </p:sp>
      <p:grpSp>
        <p:nvGrpSpPr>
          <p:cNvPr id="141" name="Grouper 140"/>
          <p:cNvGrpSpPr/>
          <p:nvPr/>
        </p:nvGrpSpPr>
        <p:grpSpPr>
          <a:xfrm>
            <a:off x="267268" y="5229319"/>
            <a:ext cx="1224136" cy="936104"/>
            <a:chOff x="3111500" y="2552700"/>
            <a:chExt cx="2913888" cy="2165604"/>
          </a:xfrm>
        </p:grpSpPr>
        <p:pic>
          <p:nvPicPr>
            <p:cNvPr id="151" name="Image 150" descr="cis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11500" y="2552700"/>
              <a:ext cx="2913888" cy="2165604"/>
            </a:xfrm>
            <a:prstGeom prst="rect">
              <a:avLst/>
            </a:prstGeom>
          </p:spPr>
        </p:pic>
        <p:sp>
          <p:nvSpPr>
            <p:cNvPr id="152" name="ZoneTexte 151"/>
            <p:cNvSpPr txBox="1"/>
            <p:nvPr/>
          </p:nvSpPr>
          <p:spPr>
            <a:xfrm>
              <a:off x="3118520" y="2780054"/>
              <a:ext cx="2743033" cy="1210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0000FF"/>
                  </a:solidFill>
                  <a:latin typeface="Helvetica"/>
                  <a:cs typeface="Helvetica"/>
                </a:rPr>
                <a:t>CIS</a:t>
              </a:r>
              <a:endParaRPr lang="fr-FR" sz="2800" b="1" dirty="0">
                <a:solidFill>
                  <a:srgbClr val="0000FF"/>
                </a:solidFill>
                <a:latin typeface="Helvetica"/>
                <a:cs typeface="Helvetica"/>
              </a:endParaRPr>
            </a:p>
          </p:txBody>
        </p:sp>
        <p:sp>
          <p:nvSpPr>
            <p:cNvPr id="153" name="Ellipse 152"/>
            <p:cNvSpPr/>
            <p:nvPr/>
          </p:nvSpPr>
          <p:spPr bwMode="auto">
            <a:xfrm>
              <a:off x="3245743" y="2609398"/>
              <a:ext cx="372868" cy="36004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sp>
        <p:nvSpPr>
          <p:cNvPr id="4" name="Ellipse 3"/>
          <p:cNvSpPr/>
          <p:nvPr/>
        </p:nvSpPr>
        <p:spPr bwMode="auto">
          <a:xfrm>
            <a:off x="1715936" y="2924944"/>
            <a:ext cx="407792" cy="411501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Ellipse 116"/>
          <p:cNvSpPr/>
          <p:nvPr/>
        </p:nvSpPr>
        <p:spPr bwMode="auto">
          <a:xfrm>
            <a:off x="2436016" y="2873483"/>
            <a:ext cx="407792" cy="411501"/>
          </a:xfrm>
          <a:prstGeom prst="ellipse">
            <a:avLst/>
          </a:prstGeom>
          <a:gradFill flip="none" rotWithShape="1">
            <a:gsLst>
              <a:gs pos="35000">
                <a:schemeClr val="bg1"/>
              </a:gs>
              <a:gs pos="100000">
                <a:srgbClr val="3366FF"/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74761" y="621560"/>
            <a:ext cx="5961735" cy="45356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 rot="18811219">
            <a:off x="1448872" y="2943632"/>
            <a:ext cx="72320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Arial"/>
                <a:cs typeface="Arial"/>
              </a:rPr>
              <a:t>Melting</a:t>
            </a:r>
          </a:p>
        </p:txBody>
      </p:sp>
      <p:sp>
        <p:nvSpPr>
          <p:cNvPr id="87" name="TextBox 86"/>
          <p:cNvSpPr txBox="1"/>
          <p:nvPr/>
        </p:nvSpPr>
        <p:spPr>
          <a:xfrm rot="4150218">
            <a:off x="2153364" y="2907610"/>
            <a:ext cx="971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Arial"/>
                <a:cs typeface="Arial"/>
              </a:rPr>
              <a:t>Refreezing</a:t>
            </a:r>
          </a:p>
        </p:txBody>
      </p:sp>
      <p:sp>
        <p:nvSpPr>
          <p:cNvPr id="157" name="TextBox 100"/>
          <p:cNvSpPr txBox="1"/>
          <p:nvPr/>
        </p:nvSpPr>
        <p:spPr>
          <a:xfrm>
            <a:off x="314442" y="6191723"/>
            <a:ext cx="971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Arial"/>
                <a:cs typeface="Arial"/>
              </a:rPr>
              <a:t>Meteoric</a:t>
            </a:r>
            <a:endParaRPr lang="en-GB" sz="1600" dirty="0">
              <a:latin typeface="Arial"/>
              <a:cs typeface="Arial"/>
            </a:endParaRPr>
          </a:p>
        </p:txBody>
      </p:sp>
      <p:grpSp>
        <p:nvGrpSpPr>
          <p:cNvPr id="158" name="Grouper 157"/>
          <p:cNvGrpSpPr/>
          <p:nvPr/>
        </p:nvGrpSpPr>
        <p:grpSpPr>
          <a:xfrm>
            <a:off x="1547664" y="5229200"/>
            <a:ext cx="1258840" cy="944300"/>
            <a:chOff x="5293103" y="3941211"/>
            <a:chExt cx="1583153" cy="1188473"/>
          </a:xfrm>
        </p:grpSpPr>
        <p:pic>
          <p:nvPicPr>
            <p:cNvPr id="159" name="Image 158" descr="DRL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93103" y="3941211"/>
              <a:ext cx="1583153" cy="1188473"/>
            </a:xfrm>
            <a:prstGeom prst="rect">
              <a:avLst/>
            </a:prstGeom>
          </p:spPr>
        </p:pic>
        <p:sp>
          <p:nvSpPr>
            <p:cNvPr id="160" name="ZoneTexte 159"/>
            <p:cNvSpPr txBox="1"/>
            <p:nvPr/>
          </p:nvSpPr>
          <p:spPr>
            <a:xfrm>
              <a:off x="5417748" y="4134272"/>
              <a:ext cx="1314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DRL</a:t>
              </a:r>
              <a:endParaRPr lang="fr-FR" sz="2800" b="1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161" name="TextBox 100"/>
          <p:cNvSpPr txBox="1"/>
          <p:nvPr/>
        </p:nvSpPr>
        <p:spPr>
          <a:xfrm>
            <a:off x="1666174" y="6191723"/>
            <a:ext cx="1074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Arial"/>
                <a:cs typeface="Arial"/>
              </a:rPr>
              <a:t>M/R open</a:t>
            </a:r>
            <a:endParaRPr lang="en-GB" sz="16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161786" y="638663"/>
            <a:ext cx="2844026" cy="451297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2" name="Connecteur en arc 161"/>
          <p:cNvCxnSpPr/>
          <p:nvPr/>
        </p:nvCxnSpPr>
        <p:spPr bwMode="auto">
          <a:xfrm rot="5400000">
            <a:off x="2499329" y="2333320"/>
            <a:ext cx="328919" cy="72008"/>
          </a:xfrm>
          <a:prstGeom prst="curvedConnector3">
            <a:avLst>
              <a:gd name="adj1" fmla="val 50000"/>
            </a:avLst>
          </a:prstGeom>
          <a:solidFill>
            <a:schemeClr val="bg2"/>
          </a:solidFill>
          <a:ln w="28575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63" name="Connecteur en arc 162"/>
          <p:cNvCxnSpPr/>
          <p:nvPr/>
        </p:nvCxnSpPr>
        <p:spPr bwMode="auto">
          <a:xfrm rot="5400000">
            <a:off x="2767443" y="2632561"/>
            <a:ext cx="344133" cy="146580"/>
          </a:xfrm>
          <a:prstGeom prst="curvedConnector3">
            <a:avLst>
              <a:gd name="adj1" fmla="val 50000"/>
            </a:avLst>
          </a:prstGeom>
          <a:solidFill>
            <a:schemeClr val="bg2"/>
          </a:solidFill>
          <a:ln w="28575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64" name="Grouper 163"/>
          <p:cNvGrpSpPr/>
          <p:nvPr/>
        </p:nvGrpSpPr>
        <p:grpSpPr>
          <a:xfrm>
            <a:off x="2866219" y="5229200"/>
            <a:ext cx="1201725" cy="937896"/>
            <a:chOff x="3111500" y="2556526"/>
            <a:chExt cx="2919984" cy="2161778"/>
          </a:xfrm>
        </p:grpSpPr>
        <p:pic>
          <p:nvPicPr>
            <p:cNvPr id="165" name="Image 164" descr="IDD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11500" y="2556526"/>
              <a:ext cx="2919984" cy="2161778"/>
            </a:xfrm>
            <a:prstGeom prst="rect">
              <a:avLst/>
            </a:prstGeom>
          </p:spPr>
        </p:pic>
        <p:sp>
          <p:nvSpPr>
            <p:cNvPr id="169" name="ZoneTexte 168"/>
            <p:cNvSpPr txBox="1"/>
            <p:nvPr/>
          </p:nvSpPr>
          <p:spPr>
            <a:xfrm>
              <a:off x="3237652" y="2874705"/>
              <a:ext cx="2743034" cy="1192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IDD</a:t>
              </a:r>
              <a:endParaRPr lang="fr-FR" sz="2800" b="1" dirty="0">
                <a:solidFill>
                  <a:srgbClr val="008000"/>
                </a:solidFill>
                <a:latin typeface="Helvetica"/>
                <a:cs typeface="Helvetica"/>
              </a:endParaRPr>
            </a:p>
          </p:txBody>
        </p:sp>
        <p:sp>
          <p:nvSpPr>
            <p:cNvPr id="170" name="Rectangle 169"/>
            <p:cNvSpPr/>
            <p:nvPr/>
          </p:nvSpPr>
          <p:spPr bwMode="auto">
            <a:xfrm>
              <a:off x="3283448" y="2650720"/>
              <a:ext cx="360040" cy="360041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sp>
        <p:nvSpPr>
          <p:cNvPr id="171" name="TextBox 100"/>
          <p:cNvSpPr txBox="1"/>
          <p:nvPr/>
        </p:nvSpPr>
        <p:spPr>
          <a:xfrm>
            <a:off x="2783299" y="6191723"/>
            <a:ext cx="1381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Arial"/>
                <a:cs typeface="Arial"/>
              </a:rPr>
              <a:t>Dimmed M/R</a:t>
            </a:r>
            <a:endParaRPr lang="en-GB" sz="1600" dirty="0">
              <a:latin typeface="Arial"/>
              <a:cs typeface="Arial"/>
            </a:endParaRPr>
          </a:p>
        </p:txBody>
      </p:sp>
      <p:sp>
        <p:nvSpPr>
          <p:cNvPr id="177" name="Arc 176"/>
          <p:cNvSpPr/>
          <p:nvPr/>
        </p:nvSpPr>
        <p:spPr>
          <a:xfrm rot="5400000" flipV="1">
            <a:off x="1840192" y="2132552"/>
            <a:ext cx="1451402" cy="2129674"/>
          </a:xfrm>
          <a:prstGeom prst="arc">
            <a:avLst>
              <a:gd name="adj1" fmla="val 16185541"/>
              <a:gd name="adj2" fmla="val 2702028"/>
            </a:avLst>
          </a:prstGeom>
          <a:ln w="57150" cmpd="sng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8" name="Grouper 177"/>
          <p:cNvGrpSpPr/>
          <p:nvPr/>
        </p:nvGrpSpPr>
        <p:grpSpPr>
          <a:xfrm>
            <a:off x="4214281" y="5270066"/>
            <a:ext cx="1128901" cy="614341"/>
            <a:chOff x="3237652" y="2650720"/>
            <a:chExt cx="2743034" cy="1416009"/>
          </a:xfrm>
        </p:grpSpPr>
        <p:sp>
          <p:nvSpPr>
            <p:cNvPr id="181" name="Rectangle 180"/>
            <p:cNvSpPr/>
            <p:nvPr/>
          </p:nvSpPr>
          <p:spPr bwMode="auto">
            <a:xfrm>
              <a:off x="3283448" y="2650720"/>
              <a:ext cx="360040" cy="360041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180" name="ZoneTexte 179"/>
            <p:cNvSpPr txBox="1"/>
            <p:nvPr/>
          </p:nvSpPr>
          <p:spPr>
            <a:xfrm>
              <a:off x="3237652" y="2874705"/>
              <a:ext cx="2743034" cy="1192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IDD</a:t>
              </a:r>
              <a:endParaRPr lang="fr-FR" sz="2800" b="1" dirty="0">
                <a:solidFill>
                  <a:srgbClr val="008000"/>
                </a:solidFill>
                <a:latin typeface="Helvetica"/>
                <a:cs typeface="Helvetica"/>
              </a:endParaRPr>
            </a:p>
          </p:txBody>
        </p:sp>
      </p:grpSp>
      <p:sp>
        <p:nvSpPr>
          <p:cNvPr id="182" name="TextBox 100"/>
          <p:cNvSpPr txBox="1"/>
          <p:nvPr/>
        </p:nvSpPr>
        <p:spPr>
          <a:xfrm>
            <a:off x="4236552" y="6206900"/>
            <a:ext cx="121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latin typeface="Arial"/>
                <a:cs typeface="Arial"/>
              </a:rPr>
              <a:t>M/R closed</a:t>
            </a:r>
            <a:endParaRPr lang="en-GB" sz="1600" dirty="0">
              <a:latin typeface="Arial"/>
              <a:cs typeface="Arial"/>
            </a:endParaRPr>
          </a:p>
        </p:txBody>
      </p:sp>
      <p:cxnSp>
        <p:nvCxnSpPr>
          <p:cNvPr id="130" name="Connecteur en arc 129"/>
          <p:cNvCxnSpPr/>
          <p:nvPr/>
        </p:nvCxnSpPr>
        <p:spPr bwMode="auto">
          <a:xfrm rot="5400000">
            <a:off x="2651729" y="2485720"/>
            <a:ext cx="328919" cy="72008"/>
          </a:xfrm>
          <a:prstGeom prst="curvedConnector3">
            <a:avLst>
              <a:gd name="adj1" fmla="val 50000"/>
            </a:avLst>
          </a:prstGeom>
          <a:solidFill>
            <a:schemeClr val="bg2"/>
          </a:solidFill>
          <a:ln w="28575" cap="flat" cmpd="sng" algn="ctr">
            <a:solidFill>
              <a:srgbClr val="99FF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5" name="Grouper 24"/>
          <p:cNvGrpSpPr/>
          <p:nvPr/>
        </p:nvGrpSpPr>
        <p:grpSpPr>
          <a:xfrm>
            <a:off x="5577947" y="5358783"/>
            <a:ext cx="1514333" cy="1150846"/>
            <a:chOff x="5577947" y="5358783"/>
            <a:chExt cx="1514333" cy="1150846"/>
          </a:xfrm>
        </p:grpSpPr>
        <p:grpSp>
          <p:nvGrpSpPr>
            <p:cNvPr id="186" name="Grouper 185"/>
            <p:cNvGrpSpPr/>
            <p:nvPr/>
          </p:nvGrpSpPr>
          <p:grpSpPr>
            <a:xfrm>
              <a:off x="5868144" y="5358783"/>
              <a:ext cx="1008112" cy="1150846"/>
              <a:chOff x="5076056" y="3310073"/>
              <a:chExt cx="1008112" cy="1150846"/>
            </a:xfrm>
          </p:grpSpPr>
          <p:sp>
            <p:nvSpPr>
              <p:cNvPr id="190" name="Rectangle 189"/>
              <p:cNvSpPr/>
              <p:nvPr/>
            </p:nvSpPr>
            <p:spPr bwMode="auto">
              <a:xfrm>
                <a:off x="5076056" y="3313055"/>
                <a:ext cx="1008112" cy="1147864"/>
              </a:xfrm>
              <a:prstGeom prst="rect">
                <a:avLst/>
              </a:prstGeom>
              <a:solidFill>
                <a:srgbClr val="3366FF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5143153" y="3920579"/>
                <a:ext cx="292943" cy="124008"/>
              </a:xfrm>
              <a:prstGeom prst="rect">
                <a:avLst/>
              </a:prstGeom>
              <a:solidFill>
                <a:srgbClr val="008000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5076056" y="3310073"/>
                <a:ext cx="9714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 err="1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meteoric</a:t>
                </a:r>
                <a:endParaRPr lang="fr-FR" sz="1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94" name="Grouper 193"/>
            <p:cNvGrpSpPr/>
            <p:nvPr/>
          </p:nvGrpSpPr>
          <p:grpSpPr>
            <a:xfrm>
              <a:off x="5577947" y="5551424"/>
              <a:ext cx="1514333" cy="809600"/>
              <a:chOff x="5217907" y="2832506"/>
              <a:chExt cx="1514333" cy="809600"/>
            </a:xfrm>
          </p:grpSpPr>
          <p:sp>
            <p:nvSpPr>
              <p:cNvPr id="195" name="Rectangle 194"/>
              <p:cNvSpPr/>
              <p:nvPr/>
            </p:nvSpPr>
            <p:spPr bwMode="auto">
              <a:xfrm>
                <a:off x="5292080" y="2896873"/>
                <a:ext cx="1440160" cy="745233"/>
              </a:xfrm>
              <a:prstGeom prst="rect">
                <a:avLst/>
              </a:prstGeom>
              <a:solidFill>
                <a:srgbClr val="008000">
                  <a:alpha val="25000"/>
                </a:srgbClr>
              </a:solidFill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6" name="ZoneTexte 195"/>
              <p:cNvSpPr txBox="1"/>
              <p:nvPr/>
            </p:nvSpPr>
            <p:spPr>
              <a:xfrm rot="16200000">
                <a:off x="4982384" y="3068029"/>
                <a:ext cx="8096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smtClean="0">
                    <a:latin typeface="Helvetica"/>
                    <a:cs typeface="Helvetica"/>
                  </a:rPr>
                  <a:t>IDD</a:t>
                </a:r>
                <a:endParaRPr lang="fr-FR" sz="1600" dirty="0">
                  <a:latin typeface="Helvetica"/>
                  <a:cs typeface="Helvetica"/>
                </a:endParaRPr>
              </a:p>
            </p:txBody>
          </p:sp>
        </p:grpSp>
        <p:sp>
          <p:nvSpPr>
            <p:cNvPr id="175" name="Rectangle 174"/>
            <p:cNvSpPr/>
            <p:nvPr/>
          </p:nvSpPr>
          <p:spPr bwMode="auto">
            <a:xfrm>
              <a:off x="5978259" y="5695898"/>
              <a:ext cx="263525" cy="154917"/>
            </a:xfrm>
            <a:prstGeom prst="rect">
              <a:avLst/>
            </a:prstGeom>
            <a:solidFill>
              <a:srgbClr val="0080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Ellipse 23"/>
            <p:cNvSpPr/>
            <p:nvPr/>
          </p:nvSpPr>
          <p:spPr bwMode="auto">
            <a:xfrm>
              <a:off x="6156176" y="5733256"/>
              <a:ext cx="67097" cy="65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2" name="Ellipse 131"/>
            <p:cNvSpPr/>
            <p:nvPr/>
          </p:nvSpPr>
          <p:spPr bwMode="auto">
            <a:xfrm>
              <a:off x="6521127" y="5936659"/>
              <a:ext cx="67097" cy="65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3" name="Ellipse 132"/>
            <p:cNvSpPr/>
            <p:nvPr/>
          </p:nvSpPr>
          <p:spPr bwMode="auto">
            <a:xfrm>
              <a:off x="6012160" y="5956224"/>
              <a:ext cx="67097" cy="65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5" name="Ellipse 134"/>
            <p:cNvSpPr/>
            <p:nvPr/>
          </p:nvSpPr>
          <p:spPr bwMode="auto">
            <a:xfrm>
              <a:off x="6156176" y="6100240"/>
              <a:ext cx="67097" cy="65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6" name="Ellipse 135"/>
            <p:cNvSpPr/>
            <p:nvPr/>
          </p:nvSpPr>
          <p:spPr bwMode="auto">
            <a:xfrm>
              <a:off x="6593135" y="6172248"/>
              <a:ext cx="67097" cy="65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9" name="Ellipse 138"/>
            <p:cNvSpPr/>
            <p:nvPr/>
          </p:nvSpPr>
          <p:spPr bwMode="auto">
            <a:xfrm>
              <a:off x="6372200" y="6028232"/>
              <a:ext cx="67097" cy="65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0" name="Ellipse 139"/>
            <p:cNvSpPr/>
            <p:nvPr/>
          </p:nvSpPr>
          <p:spPr bwMode="auto">
            <a:xfrm>
              <a:off x="6449119" y="5733256"/>
              <a:ext cx="67097" cy="65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4" name="Ellipse 173"/>
            <p:cNvSpPr/>
            <p:nvPr/>
          </p:nvSpPr>
          <p:spPr bwMode="auto">
            <a:xfrm>
              <a:off x="6305103" y="5733256"/>
              <a:ext cx="67097" cy="65064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v</a:t>
              </a: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6295281" y="6121689"/>
              <a:ext cx="292943" cy="124008"/>
            </a:xfrm>
            <a:prstGeom prst="rect">
              <a:avLst/>
            </a:prstGeom>
            <a:solidFill>
              <a:srgbClr val="0080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7" name="Rectangle 196"/>
            <p:cNvSpPr/>
            <p:nvPr/>
          </p:nvSpPr>
          <p:spPr bwMode="auto">
            <a:xfrm>
              <a:off x="6588224" y="5733256"/>
              <a:ext cx="263525" cy="154917"/>
            </a:xfrm>
            <a:prstGeom prst="rect">
              <a:avLst/>
            </a:prstGeom>
            <a:solidFill>
              <a:srgbClr val="0080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4398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1" grpId="0" animBg="1"/>
      <p:bldP spid="29" grpId="0" animBg="1"/>
      <p:bldP spid="46" grpId="0" animBg="1"/>
      <p:bldP spid="83" grpId="0" animBg="1"/>
      <p:bldP spid="84" grpId="0" animBg="1"/>
      <p:bldP spid="10" grpId="0" animBg="1"/>
      <p:bldP spid="86" grpId="0"/>
      <p:bldP spid="120" grpId="0" animBg="1"/>
      <p:bldP spid="122" grpId="0" animBg="1"/>
      <p:bldP spid="125" grpId="0" animBg="1"/>
      <p:bldP spid="128" grpId="0"/>
      <p:bldP spid="131" grpId="0" animBg="1"/>
      <p:bldP spid="137" grpId="0" animBg="1"/>
      <p:bldP spid="138" grpId="0" animBg="1"/>
      <p:bldP spid="188" grpId="0"/>
      <p:bldP spid="65" grpId="0" animBg="1"/>
      <p:bldP spid="4" grpId="0" animBg="1"/>
      <p:bldP spid="117" grpId="0" animBg="1"/>
      <p:bldP spid="6" grpId="0" animBg="1"/>
      <p:bldP spid="87" grpId="0"/>
      <p:bldP spid="157" grpId="0"/>
      <p:bldP spid="161" grpId="0"/>
      <p:bldP spid="9" grpId="0" animBg="1"/>
      <p:bldP spid="171" grpId="0"/>
      <p:bldP spid="177" grpId="0" animBg="1"/>
      <p:bldP spid="1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800" dirty="0" smtClean="0">
                <a:solidFill>
                  <a:schemeClr val="bg1"/>
                </a:solidFill>
                <a:latin typeface="Helvetica"/>
                <a:cs typeface="Helvetica"/>
              </a:rPr>
              <a:t>10. Conclusions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/>
              <a:cs typeface="Helvetic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531693"/>
            <a:ext cx="9144000" cy="5606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fr-FR" sz="2000" b="1" dirty="0" smtClean="0">
                <a:latin typeface="Helvetica"/>
                <a:cs typeface="Helvetica"/>
              </a:rPr>
              <a:t>Description of a </a:t>
            </a:r>
            <a:r>
              <a:rPr lang="fr-FR" sz="2000" b="1" dirty="0" err="1" smtClean="0">
                <a:latin typeface="Helvetica"/>
                <a:cs typeface="Helvetica"/>
              </a:rPr>
              <a:t>complete</a:t>
            </a:r>
            <a:r>
              <a:rPr lang="fr-FR" sz="2000" b="1" dirty="0" smtClean="0">
                <a:latin typeface="Helvetica"/>
                <a:cs typeface="Helvetica"/>
              </a:rPr>
              <a:t> </a:t>
            </a:r>
            <a:r>
              <a:rPr lang="fr-FR" sz="2000" b="1" dirty="0" err="1">
                <a:latin typeface="Helvetica"/>
                <a:cs typeface="Helvetica"/>
              </a:rPr>
              <a:t>sequence</a:t>
            </a:r>
            <a:r>
              <a:rPr lang="fr-FR" sz="2000" b="1" dirty="0">
                <a:latin typeface="Helvetica"/>
                <a:cs typeface="Helvetica"/>
              </a:rPr>
              <a:t> </a:t>
            </a:r>
            <a:r>
              <a:rPr lang="fr-FR" sz="2000" b="1" dirty="0" err="1">
                <a:latin typeface="Helvetica"/>
                <a:cs typeface="Helvetica"/>
              </a:rPr>
              <a:t>from</a:t>
            </a:r>
            <a:r>
              <a:rPr lang="fr-FR" sz="2000" b="1" dirty="0">
                <a:latin typeface="Helvetica"/>
                <a:cs typeface="Helvetica"/>
              </a:rPr>
              <a:t> non-</a:t>
            </a:r>
            <a:r>
              <a:rPr lang="fr-FR" sz="2000" b="1" dirty="0" err="1">
                <a:latin typeface="Helvetica"/>
                <a:cs typeface="Helvetica"/>
              </a:rPr>
              <a:t>altered</a:t>
            </a:r>
            <a:r>
              <a:rPr lang="fr-FR" sz="2000" b="1" dirty="0">
                <a:latin typeface="Helvetica"/>
                <a:cs typeface="Helvetica"/>
              </a:rPr>
              <a:t> </a:t>
            </a:r>
            <a:r>
              <a:rPr lang="fr-FR" sz="2000" b="1" dirty="0" err="1">
                <a:latin typeface="Helvetica"/>
                <a:cs typeface="Helvetica"/>
              </a:rPr>
              <a:t>meteoric</a:t>
            </a:r>
            <a:r>
              <a:rPr lang="fr-FR" sz="2000" b="1" dirty="0">
                <a:latin typeface="Helvetica"/>
                <a:cs typeface="Helvetica"/>
              </a:rPr>
              <a:t> </a:t>
            </a:r>
            <a:r>
              <a:rPr lang="fr-FR" sz="2000" b="1" dirty="0" err="1">
                <a:latin typeface="Helvetica"/>
                <a:cs typeface="Helvetica"/>
              </a:rPr>
              <a:t>ice</a:t>
            </a:r>
            <a:r>
              <a:rPr lang="fr-FR" sz="2000" b="1" dirty="0">
                <a:latin typeface="Helvetica"/>
                <a:cs typeface="Helvetica"/>
              </a:rPr>
              <a:t> to </a:t>
            </a:r>
            <a:r>
              <a:rPr lang="fr-FR" sz="2000" b="1" dirty="0" err="1">
                <a:latin typeface="Helvetica"/>
                <a:cs typeface="Helvetica"/>
              </a:rPr>
              <a:t>frozen</a:t>
            </a:r>
            <a:r>
              <a:rPr lang="fr-FR" sz="2000" b="1" dirty="0">
                <a:latin typeface="Helvetica"/>
                <a:cs typeface="Helvetica"/>
              </a:rPr>
              <a:t> </a:t>
            </a:r>
            <a:r>
              <a:rPr lang="fr-FR" sz="2000" b="1" dirty="0" smtClean="0">
                <a:latin typeface="Helvetica"/>
                <a:cs typeface="Helvetica"/>
              </a:rPr>
              <a:t>till</a:t>
            </a:r>
            <a:endParaRPr lang="en-US" sz="2000" b="1" dirty="0" smtClean="0">
              <a:latin typeface="Helvetica"/>
              <a:cs typeface="Helvetica"/>
            </a:endParaRPr>
          </a:p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en-US" sz="2000" b="1" dirty="0" smtClean="0">
                <a:latin typeface="Helvetica"/>
                <a:cs typeface="Helvetica"/>
              </a:rPr>
              <a:t>A Build up scenario for the NEEM BIL</a:t>
            </a:r>
          </a:p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en-US" sz="2000" b="1" dirty="0" smtClean="0">
                <a:latin typeface="Helvetica"/>
                <a:cs typeface="Helvetica"/>
              </a:rPr>
              <a:t>Main features of the NEEM BIL :</a:t>
            </a:r>
          </a:p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Mean </a:t>
            </a:r>
            <a:r>
              <a:rPr lang="en-US" sz="2000" dirty="0" err="1" smtClean="0">
                <a:latin typeface="Helvetica"/>
                <a:cs typeface="Helvetica"/>
              </a:rPr>
              <a:t>δ</a:t>
            </a:r>
            <a:r>
              <a:rPr lang="en-US" sz="2000" baseline="30000" dirty="0" smtClean="0">
                <a:latin typeface="Helvetica"/>
                <a:cs typeface="Helvetica"/>
              </a:rPr>
              <a:t> </a:t>
            </a:r>
            <a:r>
              <a:rPr lang="en-US" sz="2000" baseline="30000" dirty="0">
                <a:latin typeface="Helvetica"/>
                <a:cs typeface="Helvetica"/>
              </a:rPr>
              <a:t>18</a:t>
            </a:r>
            <a:r>
              <a:rPr lang="en-US" sz="2000" dirty="0">
                <a:latin typeface="Helvetica"/>
                <a:cs typeface="Helvetica"/>
              </a:rPr>
              <a:t>O </a:t>
            </a:r>
            <a:r>
              <a:rPr lang="en-US" sz="2000" dirty="0" smtClean="0">
                <a:latin typeface="Helvetica"/>
                <a:cs typeface="Helvetica"/>
              </a:rPr>
              <a:t>value of the ice (</a:t>
            </a:r>
            <a:r>
              <a:rPr lang="en-US" sz="2000" dirty="0" smtClean="0">
                <a:latin typeface="Helvetica"/>
                <a:cs typeface="Helvetica"/>
                <a:sym typeface="Wingdings"/>
              </a:rPr>
              <a:t></a:t>
            </a:r>
            <a:r>
              <a:rPr lang="en-US" sz="2000" dirty="0">
                <a:latin typeface="Helvetica"/>
                <a:cs typeface="Helvetica"/>
              </a:rPr>
              <a:t>-36.8 °</a:t>
            </a:r>
            <a:r>
              <a:rPr lang="en-US" sz="2000" dirty="0" smtClean="0">
                <a:latin typeface="Helvetica"/>
                <a:cs typeface="Helvetica"/>
              </a:rPr>
              <a:t>C) compatible with the existence of an extensive ice sheet at the time of its formation (&gt;&lt; GRIP BIL = relict ice). </a:t>
            </a:r>
          </a:p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A meteoric origin for CIS, </a:t>
            </a:r>
            <a:r>
              <a:rPr lang="en-US" sz="2000" dirty="0" smtClean="0">
                <a:latin typeface="Helvetica"/>
                <a:cs typeface="Helvetica"/>
              </a:rPr>
              <a:t>preserved </a:t>
            </a:r>
            <a:r>
              <a:rPr lang="en-US" sz="2000" dirty="0" smtClean="0">
                <a:latin typeface="Helvetica"/>
                <a:cs typeface="Helvetica"/>
              </a:rPr>
              <a:t>isotopic signal with however redistribution of impurities and gas depletion</a:t>
            </a:r>
          </a:p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A basal origin for debris-bearing ice, with a melting</a:t>
            </a:r>
            <a:r>
              <a:rPr lang="en-US" sz="2000" dirty="0">
                <a:latin typeface="Helvetica"/>
                <a:cs typeface="Helvetica"/>
              </a:rPr>
              <a:t>/refreezing signature </a:t>
            </a:r>
            <a:r>
              <a:rPr lang="en-US" sz="2000" dirty="0" smtClean="0">
                <a:latin typeface="Helvetica"/>
                <a:cs typeface="Helvetica"/>
              </a:rPr>
              <a:t>potentially </a:t>
            </a:r>
            <a:r>
              <a:rPr lang="en-US" sz="2000" dirty="0" smtClean="0">
                <a:latin typeface="Helvetica"/>
                <a:cs typeface="Helvetica"/>
              </a:rPr>
              <a:t>dimmed. Altered </a:t>
            </a:r>
            <a:r>
              <a:rPr lang="en-US" sz="2000" dirty="0" smtClean="0">
                <a:latin typeface="Helvetica"/>
                <a:cs typeface="Helvetica"/>
              </a:rPr>
              <a:t>I</a:t>
            </a:r>
            <a:r>
              <a:rPr lang="en-US" sz="2000" dirty="0" smtClean="0">
                <a:latin typeface="Helvetica"/>
                <a:cs typeface="Helvetica"/>
              </a:rPr>
              <a:t>sotopic </a:t>
            </a:r>
            <a:r>
              <a:rPr lang="en-US" sz="2000" dirty="0" smtClean="0">
                <a:latin typeface="Helvetica"/>
                <a:cs typeface="Helvetica"/>
              </a:rPr>
              <a:t>signal and </a:t>
            </a:r>
            <a:r>
              <a:rPr lang="en-US" sz="2000" dirty="0" smtClean="0">
                <a:latin typeface="Helvetica"/>
                <a:cs typeface="Helvetica"/>
              </a:rPr>
              <a:t> </a:t>
            </a:r>
            <a:r>
              <a:rPr lang="en-US" sz="2000" dirty="0" smtClean="0">
                <a:latin typeface="Helvetica"/>
                <a:cs typeface="Helvetica"/>
              </a:rPr>
              <a:t>partial recovering of gas content </a:t>
            </a:r>
            <a:r>
              <a:rPr lang="en-US" sz="2000" dirty="0" smtClean="0">
                <a:latin typeface="Helvetica"/>
                <a:cs typeface="Helvetica"/>
              </a:rPr>
              <a:t>in bottom </a:t>
            </a:r>
            <a:r>
              <a:rPr lang="en-US" sz="2000" dirty="0" smtClean="0">
                <a:latin typeface="Helvetica"/>
                <a:cs typeface="Helvetica"/>
              </a:rPr>
              <a:t>IDD</a:t>
            </a:r>
          </a:p>
          <a:p>
            <a:pPr marL="342900" indent="-342900" algn="l">
              <a:lnSpc>
                <a:spcPct val="150000"/>
              </a:lnSpc>
              <a:buFont typeface="Arial"/>
              <a:buChar char="•"/>
            </a:pPr>
            <a:r>
              <a:rPr lang="en-US" sz="2000" dirty="0" smtClean="0">
                <a:latin typeface="Helvetica"/>
                <a:cs typeface="Helvetica"/>
              </a:rPr>
              <a:t>A proof of the </a:t>
            </a:r>
            <a:r>
              <a:rPr lang="en-US" sz="2000" dirty="0">
                <a:latin typeface="Helvetica"/>
                <a:cs typeface="Helvetica"/>
              </a:rPr>
              <a:t>e</a:t>
            </a:r>
            <a:r>
              <a:rPr lang="en-US" sz="2000" dirty="0" smtClean="0">
                <a:latin typeface="Helvetica"/>
                <a:cs typeface="Helvetica"/>
              </a:rPr>
              <a:t>xistence of a liquid phase at the ice/bedrock interface </a:t>
            </a:r>
          </a:p>
        </p:txBody>
      </p:sp>
    </p:spTree>
    <p:extLst>
      <p:ext uri="{BB962C8B-B14F-4D97-AF65-F5344CB8AC3E}">
        <p14:creationId xmlns:p14="http://schemas.microsoft.com/office/powerpoint/2010/main" val="300296095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51520" y="1124744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Thanks</a:t>
            </a:r>
            <a:r>
              <a:rPr lang="fr-FR" dirty="0" smtClean="0"/>
              <a:t> to the NEEM </a:t>
            </a:r>
            <a:r>
              <a:rPr lang="fr-FR" dirty="0" err="1" smtClean="0"/>
              <a:t>community</a:t>
            </a:r>
            <a:r>
              <a:rPr lang="fr-FR" dirty="0" smtClean="0"/>
              <a:t> for the effort and the support in the </a:t>
            </a:r>
            <a:r>
              <a:rPr lang="fr-FR" dirty="0" err="1" smtClean="0"/>
              <a:t>present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0" y="5283785"/>
            <a:ext cx="9144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i="1" dirty="0"/>
              <a:t>NEEM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directed</a:t>
            </a:r>
            <a:r>
              <a:rPr lang="fr-FR" sz="1400" i="1" dirty="0"/>
              <a:t> and </a:t>
            </a:r>
            <a:r>
              <a:rPr lang="fr-FR" sz="1400" i="1" dirty="0" err="1"/>
              <a:t>organized</a:t>
            </a:r>
            <a:r>
              <a:rPr lang="fr-FR" sz="1400" i="1" dirty="0"/>
              <a:t> by the Center of </a:t>
            </a:r>
            <a:r>
              <a:rPr lang="fr-FR" sz="1400" i="1" dirty="0" err="1"/>
              <a:t>Ice</a:t>
            </a:r>
            <a:r>
              <a:rPr lang="fr-FR" sz="1400" i="1" dirty="0"/>
              <a:t> and </a:t>
            </a:r>
            <a:r>
              <a:rPr lang="fr-FR" sz="1400" i="1" dirty="0" err="1"/>
              <a:t>Climate</a:t>
            </a:r>
            <a:r>
              <a:rPr lang="fr-FR" sz="1400" i="1" dirty="0"/>
              <a:t> </a:t>
            </a:r>
            <a:r>
              <a:rPr lang="fr-FR" sz="1400" i="1" dirty="0" err="1"/>
              <a:t>at</a:t>
            </a:r>
            <a:r>
              <a:rPr lang="fr-FR" sz="1400" i="1" dirty="0"/>
              <a:t> the Niels Bohr Institute and US NSF, Office of Polar Programs. It </a:t>
            </a:r>
            <a:r>
              <a:rPr lang="fr-FR" sz="1400" i="1" dirty="0" err="1"/>
              <a:t>is</a:t>
            </a:r>
            <a:r>
              <a:rPr lang="fr-FR" sz="1400" i="1" dirty="0"/>
              <a:t> </a:t>
            </a:r>
            <a:r>
              <a:rPr lang="fr-FR" sz="1400" i="1" dirty="0" err="1"/>
              <a:t>supported</a:t>
            </a:r>
            <a:r>
              <a:rPr lang="fr-FR" sz="1400" i="1" dirty="0"/>
              <a:t> by </a:t>
            </a:r>
            <a:r>
              <a:rPr lang="fr-FR" sz="1400" i="1" dirty="0" err="1"/>
              <a:t>funding</a:t>
            </a:r>
            <a:r>
              <a:rPr lang="fr-FR" sz="1400" i="1" dirty="0"/>
              <a:t> </a:t>
            </a:r>
            <a:r>
              <a:rPr lang="fr-FR" sz="1400" i="1" dirty="0" err="1"/>
              <a:t>agencies</a:t>
            </a:r>
            <a:r>
              <a:rPr lang="fr-FR" sz="1400" i="1" dirty="0"/>
              <a:t> and institutions in </a:t>
            </a:r>
            <a:r>
              <a:rPr lang="fr-FR" sz="1400" i="1" dirty="0" err="1"/>
              <a:t>Belgium</a:t>
            </a:r>
            <a:r>
              <a:rPr lang="fr-FR" sz="1400" i="1" dirty="0"/>
              <a:t> (FNRS-CFB and FWO), Canada (</a:t>
            </a:r>
            <a:r>
              <a:rPr lang="fr-FR" sz="1400" i="1" dirty="0" err="1"/>
              <a:t>NRCan</a:t>
            </a:r>
            <a:r>
              <a:rPr lang="fr-FR" sz="1400" i="1" dirty="0"/>
              <a:t>/GSC), China (CAS), </a:t>
            </a:r>
            <a:r>
              <a:rPr lang="fr-FR" sz="1400" i="1" dirty="0" err="1"/>
              <a:t>Denmark</a:t>
            </a:r>
            <a:r>
              <a:rPr lang="fr-FR" sz="1400" i="1" dirty="0"/>
              <a:t> (FIST), France (IPEV, CNRS/INSU, CEA and ANR), Germany (AWI), </a:t>
            </a:r>
            <a:r>
              <a:rPr lang="fr-FR" sz="1400" i="1" dirty="0" err="1"/>
              <a:t>Iceland</a:t>
            </a:r>
            <a:r>
              <a:rPr lang="fr-FR" sz="1400" i="1" dirty="0"/>
              <a:t> (</a:t>
            </a:r>
            <a:r>
              <a:rPr lang="fr-FR" sz="1400" i="1" dirty="0" err="1"/>
              <a:t>RannIs</a:t>
            </a:r>
            <a:r>
              <a:rPr lang="fr-FR" sz="1400" i="1" dirty="0"/>
              <a:t>), </a:t>
            </a:r>
            <a:r>
              <a:rPr lang="fr-FR" sz="1400" i="1" dirty="0" err="1"/>
              <a:t>Japan</a:t>
            </a:r>
            <a:r>
              <a:rPr lang="fr-FR" sz="1400" i="1" dirty="0"/>
              <a:t> (NIPR), </a:t>
            </a:r>
            <a:r>
              <a:rPr lang="fr-FR" sz="1400" i="1" dirty="0" err="1"/>
              <a:t>Korea</a:t>
            </a:r>
            <a:r>
              <a:rPr lang="fr-FR" sz="1400" i="1" dirty="0"/>
              <a:t> (KOPRI), The </a:t>
            </a:r>
            <a:r>
              <a:rPr lang="fr-FR" sz="1400" i="1" dirty="0" err="1"/>
              <a:t>Netherlands</a:t>
            </a:r>
            <a:r>
              <a:rPr lang="fr-FR" sz="1400" i="1" dirty="0"/>
              <a:t> (NWO/ALW), </a:t>
            </a:r>
            <a:r>
              <a:rPr lang="fr-FR" sz="1400" i="1" dirty="0" err="1"/>
              <a:t>Sweden</a:t>
            </a:r>
            <a:r>
              <a:rPr lang="fr-FR" sz="1400" i="1" dirty="0"/>
              <a:t> (VR), </a:t>
            </a:r>
            <a:r>
              <a:rPr lang="fr-FR" sz="1400" i="1" dirty="0" err="1"/>
              <a:t>Switzerland</a:t>
            </a:r>
            <a:r>
              <a:rPr lang="fr-FR" sz="1400" i="1" dirty="0"/>
              <a:t> (SNF), United </a:t>
            </a:r>
            <a:r>
              <a:rPr lang="fr-FR" sz="1400" i="1" dirty="0" err="1"/>
              <a:t>Kingdom</a:t>
            </a:r>
            <a:r>
              <a:rPr lang="fr-FR" sz="1400" i="1" dirty="0"/>
              <a:t> (NERC) and the USA (US NSF, Office of Polar Programs).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1628800"/>
            <a:ext cx="5260580" cy="328557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539552" y="404664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15728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42" name="Text Box 4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800" dirty="0" smtClean="0">
                <a:solidFill>
                  <a:schemeClr val="bg1"/>
                </a:solidFill>
                <a:latin typeface="+mj-lt"/>
              </a:rPr>
              <a:t>1. Context &amp; Motivations  – Basal Ice importance  ?</a:t>
            </a:r>
            <a:endParaRPr lang="en-GB" sz="28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</a:endParaRPr>
          </a:p>
        </p:txBody>
      </p:sp>
      <p:sp>
        <p:nvSpPr>
          <p:cNvPr id="76861" name="AutoShape 61"/>
          <p:cNvSpPr>
            <a:spLocks noChangeArrowheads="1"/>
          </p:cNvSpPr>
          <p:nvPr/>
        </p:nvSpPr>
        <p:spPr bwMode="auto">
          <a:xfrm>
            <a:off x="1043608" y="1340768"/>
            <a:ext cx="4536504" cy="2026622"/>
          </a:xfrm>
          <a:prstGeom prst="roundRect">
            <a:avLst>
              <a:gd name="adj" fmla="val 18338"/>
            </a:avLst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"/>
              </a:rPr>
              <a:t>Basal Ice layer (BIL) = </a:t>
            </a:r>
          </a:p>
          <a:p>
            <a:pPr>
              <a:spcBef>
                <a:spcPct val="50000"/>
              </a:spcBef>
            </a:pPr>
            <a:r>
              <a:rPr lang="fr-B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"/>
              </a:rPr>
              <a:t>debris bearing deep ice</a:t>
            </a:r>
          </a:p>
          <a:p>
            <a:pPr>
              <a:spcBef>
                <a:spcPct val="50000"/>
              </a:spcBef>
            </a:pPr>
            <a:r>
              <a:rPr lang="fr-BE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"/>
              </a:rPr>
              <a:t>Particular Rheology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132" y="764704"/>
            <a:ext cx="1944216" cy="31240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07504" y="4437112"/>
            <a:ext cx="9036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BE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Key questions about basal ice</a:t>
            </a:r>
          </a:p>
          <a:p>
            <a:pPr marL="285750" indent="-285750">
              <a:spcBef>
                <a:spcPct val="50000"/>
              </a:spcBef>
              <a:buFont typeface="Arial"/>
              <a:buChar char="•"/>
            </a:pPr>
            <a:r>
              <a:rPr lang="fr-B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Impact </a:t>
            </a:r>
            <a:r>
              <a:rPr lang="fr-BE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on ice sheet flow </a:t>
            </a:r>
            <a:r>
              <a:rPr lang="fr-B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and </a:t>
            </a:r>
            <a:r>
              <a:rPr lang="fr-B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consequence for </a:t>
            </a:r>
            <a:r>
              <a:rPr lang="fr-BE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sea level rise </a:t>
            </a:r>
            <a:r>
              <a:rPr lang="fr-B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?</a:t>
            </a:r>
            <a:endParaRPr lang="fr-BE" sz="2400" dirty="0">
              <a:solidFill>
                <a:schemeClr val="tx1">
                  <a:lumMod val="65000"/>
                  <a:lumOff val="35000"/>
                </a:schemeClr>
              </a:solidFill>
              <a:cs typeface="Courier"/>
            </a:endParaRPr>
          </a:p>
          <a:p>
            <a:pPr marL="285750" indent="-285750">
              <a:spcBef>
                <a:spcPct val="50000"/>
              </a:spcBef>
              <a:buFont typeface="Arial"/>
              <a:buChar char="•"/>
            </a:pPr>
            <a:r>
              <a:rPr lang="fr-BE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F</a:t>
            </a:r>
            <a:r>
              <a:rPr lang="fr-B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ormation </a:t>
            </a:r>
            <a:r>
              <a:rPr lang="fr-B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processes </a:t>
            </a:r>
            <a:r>
              <a:rPr lang="fr-BE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alter paleoclimatic signals </a:t>
            </a:r>
            <a:r>
              <a:rPr lang="fr-BE" sz="2400" dirty="0">
                <a:solidFill>
                  <a:schemeClr val="tx1">
                    <a:lumMod val="65000"/>
                    <a:lumOff val="35000"/>
                  </a:schemeClr>
                </a:solidFill>
                <a:cs typeface="Courier"/>
              </a:rPr>
              <a:t>? 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6872173" y="2172943"/>
            <a:ext cx="1925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smtClean="0">
                <a:latin typeface="Helvetica"/>
                <a:cs typeface="Helvetica"/>
              </a:rPr>
              <a:t>Knight 1997</a:t>
            </a:r>
            <a:endParaRPr lang="en-GB" sz="1100" dirty="0">
              <a:latin typeface="Helvetica"/>
              <a:cs typeface="Helvetica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800" dirty="0" smtClean="0">
                <a:solidFill>
                  <a:schemeClr val="bg1"/>
                </a:solidFill>
                <a:latin typeface="+mj-lt"/>
              </a:rPr>
              <a:t>3. NEEM : a new opportunity of BIL characterization</a:t>
            </a:r>
            <a:endParaRPr lang="en-GB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6" name="Grouper 75"/>
          <p:cNvGrpSpPr/>
          <p:nvPr/>
        </p:nvGrpSpPr>
        <p:grpSpPr>
          <a:xfrm>
            <a:off x="5941085" y="620688"/>
            <a:ext cx="3055620" cy="2395428"/>
            <a:chOff x="5911542" y="1900536"/>
            <a:chExt cx="3055620" cy="2395428"/>
          </a:xfrm>
        </p:grpSpPr>
        <p:grpSp>
          <p:nvGrpSpPr>
            <p:cNvPr id="77" name="Grouper 76"/>
            <p:cNvGrpSpPr/>
            <p:nvPr/>
          </p:nvGrpSpPr>
          <p:grpSpPr>
            <a:xfrm>
              <a:off x="5911542" y="1900536"/>
              <a:ext cx="3055620" cy="1933620"/>
              <a:chOff x="3894687" y="652230"/>
              <a:chExt cx="4493250" cy="2215397"/>
            </a:xfrm>
          </p:grpSpPr>
          <p:pic>
            <p:nvPicPr>
              <p:cNvPr id="79" name="Picture 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988" b="82328" l="6495" r="84786">
                            <a14:foregroundMark x1="53781" y1="51455" x2="77180" y2="41268"/>
                            <a14:foregroundMark x1="47020" y1="49480" x2="35854" y2="59667"/>
                            <a14:foregroundMark x1="9475" y1="62266" x2="21975" y2="59667"/>
                            <a14:foregroundMark x1="33941" y1="59044" x2="33941" y2="59044"/>
                            <a14:foregroundMark x1="49466" y1="50104" x2="47553" y2="53950"/>
                            <a14:backgroundMark x1="48888" y1="76195" x2="63034" y2="65385"/>
                            <a14:backgroundMark x1="57073" y1="59667" x2="81272" y2="52079"/>
                            <a14:backgroundMark x1="15747" y1="75572" x2="43461" y2="63514"/>
                            <a14:backgroundMark x1="13301" y1="42516" x2="65214" y2="317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6614" t="36511" r="20085" b="31609"/>
              <a:stretch/>
            </p:blipFill>
            <p:spPr bwMode="auto">
              <a:xfrm>
                <a:off x="4038499" y="1064737"/>
                <a:ext cx="4349438" cy="808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0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 flipV="1">
                <a:off x="4653651" y="1939914"/>
                <a:ext cx="2707107" cy="292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1" name="Picture 1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956" b="89602" l="6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98280" y="2385607"/>
                <a:ext cx="1786160" cy="4820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ZoneTexte 81"/>
              <p:cNvSpPr txBox="1"/>
              <p:nvPr/>
            </p:nvSpPr>
            <p:spPr>
              <a:xfrm>
                <a:off x="3894687" y="652230"/>
                <a:ext cx="4451704" cy="599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dirty="0" smtClean="0">
                    <a:solidFill>
                      <a:srgbClr val="595959"/>
                    </a:solidFill>
                    <a:latin typeface="+mj-lt"/>
                    <a:cs typeface="Courier"/>
                  </a:rPr>
                  <a:t>2012</a:t>
                </a:r>
              </a:p>
              <a:p>
                <a:pPr algn="ctr"/>
                <a:r>
                  <a:rPr lang="fr-FR" sz="1400" dirty="0" smtClean="0">
                    <a:solidFill>
                      <a:srgbClr val="595959"/>
                    </a:solidFill>
                    <a:latin typeface="+mj-lt"/>
                    <a:cs typeface="Courier"/>
                  </a:rPr>
                  <a:t>5.85 m L - 30 mm </a:t>
                </a:r>
                <a:r>
                  <a:rPr lang="nl-BE" sz="1400" dirty="0">
                    <a:solidFill>
                      <a:srgbClr val="595959"/>
                    </a:solidFill>
                    <a:latin typeface="+mj-lt"/>
                    <a:cs typeface="Courier"/>
                  </a:rPr>
                  <a:t>∅ </a:t>
                </a:r>
                <a:r>
                  <a:rPr lang="fr-FR" sz="1400" dirty="0" smtClean="0">
                    <a:solidFill>
                      <a:srgbClr val="595959"/>
                    </a:solidFill>
                    <a:latin typeface="+mj-lt"/>
                    <a:cs typeface="Courier"/>
                  </a:rPr>
                  <a:t> </a:t>
                </a:r>
                <a:endParaRPr lang="fr-FR" sz="1400" dirty="0">
                  <a:solidFill>
                    <a:srgbClr val="595959"/>
                  </a:solidFill>
                  <a:latin typeface="+mj-lt"/>
                  <a:cs typeface="Courier"/>
                </a:endParaRPr>
              </a:p>
            </p:txBody>
          </p:sp>
        </p:grpSp>
        <p:sp>
          <p:nvSpPr>
            <p:cNvPr id="78" name="ZoneTexte 77"/>
            <p:cNvSpPr txBox="1"/>
            <p:nvPr/>
          </p:nvSpPr>
          <p:spPr>
            <a:xfrm>
              <a:off x="6127724" y="3772744"/>
              <a:ext cx="24955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  <a:t>Samples</a:t>
              </a:r>
              <a:r>
                <a:rPr lang="fr-F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  <a:t> of Rock drill Basal </a:t>
              </a:r>
              <a:r>
                <a:rPr lang="fr-F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  <a:t>ice</a:t>
              </a:r>
              <a:r>
                <a:rPr lang="fr-F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  <a:t> </a:t>
              </a:r>
              <a:r>
                <a:rPr lang="fr-FR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  <a:t>cores</a:t>
              </a:r>
              <a:endParaRPr lang="fr-F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"/>
              </a:endParaRPr>
            </a:p>
          </p:txBody>
        </p:sp>
      </p:grpSp>
      <p:grpSp>
        <p:nvGrpSpPr>
          <p:cNvPr id="5" name="Grouper 4"/>
          <p:cNvGrpSpPr/>
          <p:nvPr/>
        </p:nvGrpSpPr>
        <p:grpSpPr>
          <a:xfrm>
            <a:off x="2878219" y="620688"/>
            <a:ext cx="3349965" cy="4500510"/>
            <a:chOff x="2878219" y="620688"/>
            <a:chExt cx="3349965" cy="4500510"/>
          </a:xfrm>
        </p:grpSpPr>
        <p:grpSp>
          <p:nvGrpSpPr>
            <p:cNvPr id="44" name="Grouper 43"/>
            <p:cNvGrpSpPr/>
            <p:nvPr/>
          </p:nvGrpSpPr>
          <p:grpSpPr>
            <a:xfrm>
              <a:off x="3029451" y="620688"/>
              <a:ext cx="3198733" cy="4355298"/>
              <a:chOff x="3185563" y="1176412"/>
              <a:chExt cx="3198733" cy="4355298"/>
            </a:xfrm>
          </p:grpSpPr>
          <p:grpSp>
            <p:nvGrpSpPr>
              <p:cNvPr id="63" name="Grouper 62"/>
              <p:cNvGrpSpPr/>
              <p:nvPr/>
            </p:nvGrpSpPr>
            <p:grpSpPr>
              <a:xfrm>
                <a:off x="3258921" y="1176412"/>
                <a:ext cx="2940679" cy="3817811"/>
                <a:chOff x="161523" y="649362"/>
                <a:chExt cx="3410038" cy="4256409"/>
              </a:xfrm>
            </p:grpSpPr>
            <p:grpSp>
              <p:nvGrpSpPr>
                <p:cNvPr id="65" name="Grouper 64"/>
                <p:cNvGrpSpPr/>
                <p:nvPr/>
              </p:nvGrpSpPr>
              <p:grpSpPr>
                <a:xfrm>
                  <a:off x="480327" y="1211324"/>
                  <a:ext cx="2624710" cy="3694447"/>
                  <a:chOff x="395536" y="424110"/>
                  <a:chExt cx="2624710" cy="3694447"/>
                </a:xfrm>
              </p:grpSpPr>
              <p:pic>
                <p:nvPicPr>
                  <p:cNvPr id="68" name="Image 67" descr="beam 2.png"/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843888" y="438228"/>
                    <a:ext cx="297901" cy="2632116"/>
                  </a:xfrm>
                  <a:prstGeom prst="rect">
                    <a:avLst/>
                  </a:prstGeom>
                </p:spPr>
              </p:pic>
              <p:pic>
                <p:nvPicPr>
                  <p:cNvPr id="70" name="Image 69" descr="beam 3.png"/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95536" y="427435"/>
                    <a:ext cx="305079" cy="2745712"/>
                  </a:xfrm>
                  <a:prstGeom prst="rect">
                    <a:avLst/>
                  </a:prstGeom>
                </p:spPr>
              </p:pic>
              <p:pic>
                <p:nvPicPr>
                  <p:cNvPr id="71" name="Image 70" descr="beam 4.png"/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781752" y="432371"/>
                    <a:ext cx="290722" cy="2088896"/>
                  </a:xfrm>
                  <a:prstGeom prst="rect">
                    <a:avLst/>
                  </a:prstGeom>
                </p:spPr>
              </p:pic>
              <p:pic>
                <p:nvPicPr>
                  <p:cNvPr id="72" name="Image 71" descr="beam 5.png"/>
                  <p:cNvPicPr>
                    <a:picLocks noChangeAspect="1"/>
                  </p:cNvPicPr>
                  <p:nvPr/>
                </p:nvPicPr>
                <p:blipFill rotWithShape="1"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254728" y="432370"/>
                    <a:ext cx="276366" cy="2440634"/>
                  </a:xfrm>
                  <a:prstGeom prst="rect">
                    <a:avLst/>
                  </a:prstGeom>
                </p:spPr>
              </p:pic>
              <p:pic>
                <p:nvPicPr>
                  <p:cNvPr id="73" name="Image 72" descr="beam2prime.png"/>
                  <p:cNvPicPr>
                    <a:picLocks noChangeAspect="1"/>
                  </p:cNvPicPr>
                  <p:nvPr/>
                </p:nvPicPr>
                <p:blipFill rotWithShape="1">
                  <a:blip r:embed="rId1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311461" y="424110"/>
                    <a:ext cx="308360" cy="3694447"/>
                  </a:xfrm>
                  <a:prstGeom prst="rect">
                    <a:avLst/>
                  </a:prstGeom>
                </p:spPr>
              </p:pic>
              <p:pic>
                <p:nvPicPr>
                  <p:cNvPr id="74" name="Image 73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318796" y="890534"/>
                    <a:ext cx="1123416" cy="276147"/>
                  </a:xfrm>
                  <a:prstGeom prst="rect">
                    <a:avLst/>
                  </a:prstGeom>
                </p:spPr>
              </p:pic>
              <p:pic>
                <p:nvPicPr>
                  <p:cNvPr id="75" name="Image 74"/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2281176" y="2135386"/>
                    <a:ext cx="1204813" cy="27332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6" name="ZoneTexte 65"/>
                <p:cNvSpPr txBox="1"/>
                <p:nvPr/>
              </p:nvSpPr>
              <p:spPr>
                <a:xfrm>
                  <a:off x="161523" y="649362"/>
                  <a:ext cx="3410038" cy="5833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cs typeface="Courier"/>
                    </a:rPr>
                    <a:t>2010-2011</a:t>
                  </a:r>
                </a:p>
                <a:p>
                  <a:pPr algn="ctr"/>
                  <a:r>
                    <a:rPr lang="fr-FR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cs typeface="Courier"/>
                    </a:rPr>
                    <a:t>4.14 m L - 110 mm </a:t>
                  </a:r>
                  <a:r>
                    <a:rPr lang="nl-BE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cs typeface="Courier"/>
                    </a:rPr>
                    <a:t>∅ </a:t>
                  </a:r>
                  <a:r>
                    <a:rPr lang="fr-FR" sz="14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  <a:cs typeface="Courier"/>
                    </a:rPr>
                    <a:t> </a:t>
                  </a:r>
                  <a:endPara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  <a:cs typeface="Courier"/>
                  </a:endParaRPr>
                </a:p>
              </p:txBody>
            </p:sp>
            <p:sp>
              <p:nvSpPr>
                <p:cNvPr id="67" name="ZoneTexte 66"/>
                <p:cNvSpPr txBox="1"/>
                <p:nvPr/>
              </p:nvSpPr>
              <p:spPr>
                <a:xfrm>
                  <a:off x="480327" y="1245455"/>
                  <a:ext cx="2809100" cy="3774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fr-FR" sz="1600" dirty="0">
                    <a:solidFill>
                      <a:schemeClr val="bg1"/>
                    </a:solidFill>
                    <a:latin typeface="+mj-lt"/>
                    <a:cs typeface="Century Schoolbook"/>
                  </a:endParaRPr>
                </a:p>
              </p:txBody>
            </p:sp>
          </p:grpSp>
          <p:sp>
            <p:nvSpPr>
              <p:cNvPr id="64" name="ZoneTexte 63"/>
              <p:cNvSpPr txBox="1"/>
              <p:nvPr/>
            </p:nvSpPr>
            <p:spPr>
              <a:xfrm>
                <a:off x="3185563" y="5223933"/>
                <a:ext cx="319873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fr-FR" sz="1400" dirty="0">
                  <a:latin typeface="+mj-lt"/>
                  <a:cs typeface="Courier"/>
                </a:endParaRPr>
              </a:p>
            </p:txBody>
          </p:sp>
        </p:grpSp>
        <p:sp>
          <p:nvSpPr>
            <p:cNvPr id="86" name="AutoShape 61"/>
            <p:cNvSpPr>
              <a:spLocks noChangeArrowheads="1"/>
            </p:cNvSpPr>
            <p:nvPr/>
          </p:nvSpPr>
          <p:spPr bwMode="auto">
            <a:xfrm>
              <a:off x="2878219" y="4537256"/>
              <a:ext cx="3089323" cy="583942"/>
            </a:xfrm>
            <a:prstGeom prst="roundRect">
              <a:avLst>
                <a:gd name="adj" fmla="val 18338"/>
              </a:avLst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B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  <a:t>Hans Tausen </a:t>
              </a:r>
              <a:r>
                <a:rPr lang="fr-B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  <a:t/>
              </a:r>
              <a:br>
                <a:rPr lang="fr-B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</a:br>
              <a:r>
                <a:rPr lang="fr-B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  <a:t>Basal </a:t>
              </a:r>
              <a:r>
                <a:rPr lang="fr-B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  <a:t>ice </a:t>
              </a:r>
              <a:r>
                <a:rPr lang="fr-B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  <a:t>core</a:t>
              </a:r>
              <a:endParaRPr lang="fr-FR" sz="1400" dirty="0">
                <a:solidFill>
                  <a:srgbClr val="595959"/>
                </a:solidFill>
                <a:latin typeface="+mj-lt"/>
                <a:cs typeface="Courier"/>
              </a:endParaRPr>
            </a:p>
          </p:txBody>
        </p:sp>
      </p:grpSp>
      <p:grpSp>
        <p:nvGrpSpPr>
          <p:cNvPr id="3" name="Grouper 2"/>
          <p:cNvGrpSpPr/>
          <p:nvPr/>
        </p:nvGrpSpPr>
        <p:grpSpPr>
          <a:xfrm>
            <a:off x="35496" y="371496"/>
            <a:ext cx="2914926" cy="4713688"/>
            <a:chOff x="146232" y="908720"/>
            <a:chExt cx="3089323" cy="5219372"/>
          </a:xfrm>
        </p:grpSpPr>
        <p:pic>
          <p:nvPicPr>
            <p:cNvPr id="83" name="Image 82" descr="Ice cores map.jpg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007" b="93670" l="14250" r="904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5650" r="7610" b="3262"/>
            <a:stretch/>
          </p:blipFill>
          <p:spPr>
            <a:xfrm>
              <a:off x="455351" y="908720"/>
              <a:ext cx="2780204" cy="5029200"/>
            </a:xfrm>
            <a:prstGeom prst="rect">
              <a:avLst/>
            </a:prstGeom>
            <a:effectLst/>
          </p:spPr>
        </p:pic>
        <p:sp>
          <p:nvSpPr>
            <p:cNvPr id="85" name="Ellipse 84"/>
            <p:cNvSpPr/>
            <p:nvPr/>
          </p:nvSpPr>
          <p:spPr>
            <a:xfrm>
              <a:off x="1353831" y="2329032"/>
              <a:ext cx="165205" cy="165099"/>
            </a:xfrm>
            <a:prstGeom prst="ellipse">
              <a:avLst/>
            </a:prstGeom>
            <a:solidFill>
              <a:srgbClr val="FF6600"/>
            </a:solidFill>
            <a:ln w="3175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+mj-lt"/>
              </a:endParaRPr>
            </a:p>
          </p:txBody>
        </p:sp>
        <p:sp>
          <p:nvSpPr>
            <p:cNvPr id="87" name="AutoShape 61"/>
            <p:cNvSpPr>
              <a:spLocks noChangeArrowheads="1"/>
            </p:cNvSpPr>
            <p:nvPr/>
          </p:nvSpPr>
          <p:spPr bwMode="auto">
            <a:xfrm>
              <a:off x="146232" y="5747747"/>
              <a:ext cx="3089323" cy="380345"/>
            </a:xfrm>
            <a:prstGeom prst="roundRect">
              <a:avLst>
                <a:gd name="adj" fmla="val 18338"/>
              </a:avLst>
            </a:prstGeom>
            <a:noFill/>
            <a:ln>
              <a:noFill/>
            </a:ln>
            <a:effectLst/>
          </p:spPr>
          <p:txBody>
            <a:bodyPr wrap="squar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B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Courier"/>
                </a:rPr>
                <a:t>NEEM core location</a:t>
              </a:r>
              <a:endParaRPr lang="fr-B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Courier"/>
              </a:endParaRPr>
            </a:p>
          </p:txBody>
        </p:sp>
      </p:grpSp>
      <p:sp>
        <p:nvSpPr>
          <p:cNvPr id="84" name="ZoneTexte 83"/>
          <p:cNvSpPr txBox="1"/>
          <p:nvPr/>
        </p:nvSpPr>
        <p:spPr>
          <a:xfrm>
            <a:off x="1073324" y="1497471"/>
            <a:ext cx="129614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  <a:latin typeface="+mj-lt"/>
                <a:cs typeface="Courier"/>
              </a:rPr>
              <a:t>NEEM</a:t>
            </a:r>
            <a:endParaRPr lang="fr-FR" dirty="0">
              <a:solidFill>
                <a:schemeClr val="bg1"/>
              </a:solidFill>
              <a:latin typeface="+mj-lt"/>
              <a:cs typeface="Courier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267496" y="5348932"/>
            <a:ext cx="5800187" cy="13849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1" algn="l"/>
            <a:r>
              <a:rPr lang="fr-FR" sz="2400" b="1" dirty="0" smtClean="0">
                <a:solidFill>
                  <a:srgbClr val="595959"/>
                </a:solidFill>
                <a:latin typeface="+mj-lt"/>
                <a:cs typeface="Courier"/>
              </a:rPr>
              <a:t>Contribution of the </a:t>
            </a:r>
            <a:r>
              <a:rPr lang="fr-FR" sz="2400" b="1" dirty="0" err="1" smtClean="0">
                <a:solidFill>
                  <a:srgbClr val="595959"/>
                </a:solidFill>
                <a:latin typeface="+mj-lt"/>
                <a:cs typeface="Courier"/>
              </a:rPr>
              <a:t>present</a:t>
            </a:r>
            <a:r>
              <a:rPr lang="fr-FR" sz="2400" b="1" dirty="0" smtClean="0">
                <a:solidFill>
                  <a:srgbClr val="595959"/>
                </a:solidFill>
                <a:latin typeface="+mj-lt"/>
                <a:cs typeface="Courier"/>
              </a:rPr>
              <a:t> </a:t>
            </a:r>
            <a:r>
              <a:rPr lang="fr-FR" sz="2400" b="1" dirty="0" err="1" smtClean="0">
                <a:solidFill>
                  <a:srgbClr val="595959"/>
                </a:solidFill>
                <a:latin typeface="+mj-lt"/>
                <a:cs typeface="Courier"/>
              </a:rPr>
              <a:t>work</a:t>
            </a:r>
            <a:r>
              <a:rPr lang="fr-FR" sz="2400" b="1" dirty="0" smtClean="0">
                <a:solidFill>
                  <a:srgbClr val="595959"/>
                </a:solidFill>
                <a:latin typeface="+mj-lt"/>
                <a:cs typeface="Courier"/>
              </a:rPr>
              <a:t> </a:t>
            </a:r>
            <a:r>
              <a:rPr lang="fr-FR" sz="2000" b="1" dirty="0" smtClean="0">
                <a:solidFill>
                  <a:srgbClr val="595959"/>
                </a:solidFill>
                <a:latin typeface="+mj-lt"/>
                <a:cs typeface="Courier"/>
              </a:rPr>
              <a:t>: </a:t>
            </a:r>
          </a:p>
          <a:p>
            <a:pPr marL="742950" lvl="1" indent="-285750" algn="l">
              <a:buFont typeface="Arial"/>
              <a:buChar char="•"/>
            </a:pPr>
            <a:r>
              <a:rPr lang="fr-FR" sz="2000" dirty="0" err="1" smtClean="0">
                <a:solidFill>
                  <a:srgbClr val="595959"/>
                </a:solidFill>
                <a:latin typeface="+mj-lt"/>
                <a:cs typeface="Courier"/>
              </a:rPr>
              <a:t>Processes</a:t>
            </a:r>
            <a:r>
              <a:rPr lang="fr-FR" sz="2000" dirty="0" smtClean="0">
                <a:solidFill>
                  <a:srgbClr val="595959"/>
                </a:solidFill>
                <a:latin typeface="+mj-lt"/>
                <a:cs typeface="Courier"/>
              </a:rPr>
              <a:t> </a:t>
            </a:r>
            <a:r>
              <a:rPr lang="fr-FR" sz="2000" dirty="0" err="1" smtClean="0">
                <a:solidFill>
                  <a:srgbClr val="595959"/>
                </a:solidFill>
                <a:latin typeface="+mj-lt"/>
                <a:cs typeface="Courier"/>
              </a:rPr>
              <a:t>responsible</a:t>
            </a:r>
            <a:r>
              <a:rPr lang="fr-FR" sz="2000" dirty="0" smtClean="0">
                <a:solidFill>
                  <a:srgbClr val="595959"/>
                </a:solidFill>
                <a:latin typeface="+mj-lt"/>
                <a:cs typeface="Courier"/>
              </a:rPr>
              <a:t> for the </a:t>
            </a:r>
            <a:r>
              <a:rPr lang="fr-FR" sz="2000" dirty="0" err="1" smtClean="0">
                <a:solidFill>
                  <a:srgbClr val="595959"/>
                </a:solidFill>
                <a:latin typeface="+mj-lt"/>
                <a:cs typeface="Courier"/>
              </a:rPr>
              <a:t>build</a:t>
            </a:r>
            <a:r>
              <a:rPr lang="fr-FR" sz="2000" dirty="0" smtClean="0">
                <a:solidFill>
                  <a:srgbClr val="595959"/>
                </a:solidFill>
                <a:latin typeface="+mj-lt"/>
                <a:cs typeface="Courier"/>
              </a:rPr>
              <a:t> up ? </a:t>
            </a:r>
            <a:endParaRPr lang="fr-FR" sz="2000" dirty="0">
              <a:solidFill>
                <a:srgbClr val="595959"/>
              </a:solidFill>
              <a:latin typeface="+mj-lt"/>
              <a:cs typeface="Courier"/>
            </a:endParaRPr>
          </a:p>
          <a:p>
            <a:pPr marL="742950" lvl="1" indent="-285750" algn="l">
              <a:buFont typeface="Arial"/>
              <a:buChar char="•"/>
            </a:pPr>
            <a:r>
              <a:rPr lang="fr-FR" sz="2000" dirty="0" err="1" smtClean="0">
                <a:solidFill>
                  <a:srgbClr val="595959"/>
                </a:solidFill>
                <a:latin typeface="+mj-lt"/>
                <a:cs typeface="Courier"/>
              </a:rPr>
              <a:t>Inferences</a:t>
            </a:r>
            <a:r>
              <a:rPr lang="fr-FR" sz="2000" dirty="0" smtClean="0">
                <a:solidFill>
                  <a:srgbClr val="595959"/>
                </a:solidFill>
                <a:latin typeface="+mj-lt"/>
                <a:cs typeface="Courier"/>
              </a:rPr>
              <a:t> about basal conditions? </a:t>
            </a:r>
            <a:endParaRPr lang="fr-FR" sz="2000" dirty="0">
              <a:solidFill>
                <a:srgbClr val="595959"/>
              </a:solidFill>
              <a:latin typeface="+mj-lt"/>
              <a:cs typeface="Courier"/>
            </a:endParaRPr>
          </a:p>
          <a:p>
            <a:pPr marL="742950" lvl="1" indent="-285750" algn="l">
              <a:buFont typeface="Arial"/>
              <a:buChar char="•"/>
            </a:pPr>
            <a:r>
              <a:rPr lang="fr-FR" sz="2000" dirty="0" err="1" smtClean="0">
                <a:solidFill>
                  <a:srgbClr val="595959"/>
                </a:solidFill>
                <a:latin typeface="+mj-lt"/>
                <a:cs typeface="Courier"/>
              </a:rPr>
              <a:t>Altered</a:t>
            </a:r>
            <a:r>
              <a:rPr lang="fr-FR" sz="2000" dirty="0" smtClean="0">
                <a:solidFill>
                  <a:srgbClr val="595959"/>
                </a:solidFill>
                <a:latin typeface="+mj-lt"/>
                <a:cs typeface="Courier"/>
              </a:rPr>
              <a:t> </a:t>
            </a:r>
            <a:r>
              <a:rPr lang="fr-FR" sz="2000" dirty="0" err="1" smtClean="0">
                <a:solidFill>
                  <a:srgbClr val="595959"/>
                </a:solidFill>
                <a:latin typeface="+mj-lt"/>
                <a:cs typeface="Courier"/>
              </a:rPr>
              <a:t>paleoclimate</a:t>
            </a:r>
            <a:r>
              <a:rPr lang="fr-FR" sz="2000" dirty="0" smtClean="0">
                <a:solidFill>
                  <a:srgbClr val="595959"/>
                </a:solidFill>
                <a:latin typeface="+mj-lt"/>
                <a:cs typeface="Courier"/>
              </a:rPr>
              <a:t> signal? </a:t>
            </a:r>
            <a:endParaRPr lang="fr-FR" sz="2800" dirty="0">
              <a:latin typeface="+mj-lt"/>
              <a:cs typeface="Courier"/>
            </a:endParaRPr>
          </a:p>
        </p:txBody>
      </p:sp>
      <p:cxnSp>
        <p:nvCxnSpPr>
          <p:cNvPr id="4" name="Connecteur droit 3"/>
          <p:cNvCxnSpPr/>
          <p:nvPr/>
        </p:nvCxnSpPr>
        <p:spPr bwMode="auto">
          <a:xfrm>
            <a:off x="0" y="5301208"/>
            <a:ext cx="9144000" cy="0"/>
          </a:xfrm>
          <a:prstGeom prst="line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800" dirty="0" smtClean="0">
                <a:solidFill>
                  <a:schemeClr val="bg1"/>
                </a:solidFill>
                <a:latin typeface="Helvetica"/>
                <a:cs typeface="Helvetica"/>
              </a:rPr>
              <a:t>4. Three visually contrasting ice types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/>
              <a:cs typeface="Helvetica"/>
            </a:endParaRPr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49"/>
          <a:stretch/>
        </p:blipFill>
        <p:spPr>
          <a:xfrm>
            <a:off x="251520" y="2420585"/>
            <a:ext cx="8644936" cy="2160543"/>
          </a:xfrm>
          <a:prstGeom prst="rect">
            <a:avLst/>
          </a:prstGeom>
          <a:effectLst/>
        </p:spPr>
      </p:pic>
      <p:grpSp>
        <p:nvGrpSpPr>
          <p:cNvPr id="16" name="Grouper 15"/>
          <p:cNvGrpSpPr/>
          <p:nvPr/>
        </p:nvGrpSpPr>
        <p:grpSpPr>
          <a:xfrm>
            <a:off x="-36512" y="2564601"/>
            <a:ext cx="2743033" cy="1494095"/>
            <a:chOff x="-36512" y="2630320"/>
            <a:chExt cx="2743033" cy="1494095"/>
          </a:xfrm>
        </p:grpSpPr>
        <p:sp>
          <p:nvSpPr>
            <p:cNvPr id="56" name="ZoneTexte 55"/>
            <p:cNvSpPr txBox="1"/>
            <p:nvPr/>
          </p:nvSpPr>
          <p:spPr>
            <a:xfrm>
              <a:off x="-36512" y="2800976"/>
              <a:ext cx="274303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dirty="0" smtClean="0">
                  <a:solidFill>
                    <a:srgbClr val="0000FF"/>
                  </a:solidFill>
                  <a:latin typeface="Helvetica"/>
                  <a:cs typeface="Helvetica"/>
                </a:rPr>
                <a:t>CIS</a:t>
              </a:r>
              <a:endParaRPr lang="fr-FR" sz="8000" b="1" dirty="0">
                <a:solidFill>
                  <a:srgbClr val="0000FF"/>
                </a:solidFill>
                <a:latin typeface="Helvetica"/>
                <a:cs typeface="Helvetica"/>
              </a:endParaRPr>
            </a:p>
          </p:txBody>
        </p:sp>
        <p:sp>
          <p:nvSpPr>
            <p:cNvPr id="4" name="Ellipse 3"/>
            <p:cNvSpPr/>
            <p:nvPr/>
          </p:nvSpPr>
          <p:spPr bwMode="auto">
            <a:xfrm>
              <a:off x="378743" y="2630320"/>
              <a:ext cx="372868" cy="36004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4530663" y="4666630"/>
            <a:ext cx="3209689" cy="2146746"/>
            <a:chOff x="4530663" y="4666630"/>
            <a:chExt cx="3209689" cy="2146746"/>
          </a:xfrm>
        </p:grpSpPr>
        <p:grpSp>
          <p:nvGrpSpPr>
            <p:cNvPr id="64" name="Grouper 63"/>
            <p:cNvGrpSpPr/>
            <p:nvPr/>
          </p:nvGrpSpPr>
          <p:grpSpPr>
            <a:xfrm>
              <a:off x="4530663" y="4666630"/>
              <a:ext cx="1676524" cy="1810849"/>
              <a:chOff x="3235126" y="4114800"/>
              <a:chExt cx="2283163" cy="2074013"/>
            </a:xfrm>
          </p:grpSpPr>
          <p:pic>
            <p:nvPicPr>
              <p:cNvPr id="67" name="Image 6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962" t="72014" r="77351" b="7227"/>
              <a:stretch/>
            </p:blipFill>
            <p:spPr>
              <a:xfrm>
                <a:off x="3235126" y="4151237"/>
                <a:ext cx="1878407" cy="2037576"/>
              </a:xfrm>
              <a:prstGeom prst="rect">
                <a:avLst/>
              </a:prstGeom>
            </p:spPr>
          </p:pic>
          <p:sp>
            <p:nvSpPr>
              <p:cNvPr id="66" name="Rectangle 65"/>
              <p:cNvSpPr/>
              <p:nvPr/>
            </p:nvSpPr>
            <p:spPr>
              <a:xfrm>
                <a:off x="4914900" y="4114800"/>
                <a:ext cx="603389" cy="1097526"/>
              </a:xfrm>
              <a:prstGeom prst="rect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>
                  <a:latin typeface="Helvetica"/>
                  <a:cs typeface="Helvetica"/>
                </a:endParaRPr>
              </a:p>
            </p:txBody>
          </p:sp>
        </p:grpSp>
        <p:pic>
          <p:nvPicPr>
            <p:cNvPr id="73" name="Image 7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349" t="28139" r="134" b="51676"/>
            <a:stretch/>
          </p:blipFill>
          <p:spPr>
            <a:xfrm>
              <a:off x="5764119" y="4714230"/>
              <a:ext cx="1976233" cy="1729814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>
              <a:off x="4651139" y="6444044"/>
              <a:ext cx="2631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Helvetica"/>
                  <a:cs typeface="Helvetica"/>
                </a:rPr>
                <a:t>Simple </a:t>
              </a:r>
              <a:r>
                <a:rPr lang="fr-FR" dirty="0" err="1" smtClean="0">
                  <a:latin typeface="Helvetica"/>
                  <a:cs typeface="Helvetica"/>
                </a:rPr>
                <a:t>Shear</a:t>
              </a:r>
              <a:r>
                <a:rPr lang="fr-FR" dirty="0" smtClean="0">
                  <a:latin typeface="Helvetica"/>
                  <a:cs typeface="Helvetica"/>
                </a:rPr>
                <a:t> </a:t>
              </a:r>
              <a:endParaRPr lang="fr-FR" dirty="0">
                <a:latin typeface="Helvetica"/>
                <a:cs typeface="Helvetica"/>
              </a:endParaRPr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251520" y="4666630"/>
            <a:ext cx="2776222" cy="2097524"/>
            <a:chOff x="251520" y="4666630"/>
            <a:chExt cx="2776222" cy="2097524"/>
          </a:xfrm>
        </p:grpSpPr>
        <p:pic>
          <p:nvPicPr>
            <p:cNvPr id="60" name="Image 5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298" t="5332" r="77351" b="74501"/>
            <a:stretch/>
          </p:blipFill>
          <p:spPr>
            <a:xfrm>
              <a:off x="251520" y="4666630"/>
              <a:ext cx="1280670" cy="1728192"/>
            </a:xfrm>
            <a:prstGeom prst="rect">
              <a:avLst/>
            </a:prstGeom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396" t="2971" r="2039" b="76270"/>
            <a:stretch/>
          </p:blipFill>
          <p:spPr>
            <a:xfrm>
              <a:off x="1398364" y="4759803"/>
              <a:ext cx="1629378" cy="1779034"/>
            </a:xfrm>
            <a:prstGeom prst="rect">
              <a:avLst/>
            </a:prstGeom>
          </p:spPr>
        </p:pic>
        <p:sp>
          <p:nvSpPr>
            <p:cNvPr id="22" name="ZoneTexte 21"/>
            <p:cNvSpPr txBox="1"/>
            <p:nvPr/>
          </p:nvSpPr>
          <p:spPr>
            <a:xfrm>
              <a:off x="251520" y="6394822"/>
              <a:ext cx="2776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Helvetica"/>
                  <a:cs typeface="Helvetica"/>
                </a:rPr>
                <a:t>Pure </a:t>
              </a:r>
              <a:r>
                <a:rPr lang="fr-FR" dirty="0" err="1" smtClean="0">
                  <a:latin typeface="Helvetica"/>
                  <a:cs typeface="Helvetica"/>
                </a:rPr>
                <a:t>shear</a:t>
              </a:r>
              <a:endParaRPr lang="fr-FR" dirty="0">
                <a:latin typeface="Helvetica"/>
                <a:cs typeface="Helvetica"/>
              </a:endParaRPr>
            </a:p>
          </p:txBody>
        </p:sp>
      </p:grpSp>
      <p:grpSp>
        <p:nvGrpSpPr>
          <p:cNvPr id="6" name="Grouper 5"/>
          <p:cNvGrpSpPr/>
          <p:nvPr/>
        </p:nvGrpSpPr>
        <p:grpSpPr>
          <a:xfrm>
            <a:off x="84102" y="581472"/>
            <a:ext cx="8694164" cy="1623392"/>
            <a:chOff x="-3641962" y="2836758"/>
            <a:chExt cx="7526968" cy="1473199"/>
          </a:xfrm>
        </p:grpSpPr>
        <p:pic>
          <p:nvPicPr>
            <p:cNvPr id="23" name="Image 22" descr="vert profiles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308971" y="226143"/>
              <a:ext cx="750823" cy="7416805"/>
            </a:xfrm>
            <a:prstGeom prst="rect">
              <a:avLst/>
            </a:prstGeom>
          </p:spPr>
        </p:pic>
        <p:pic>
          <p:nvPicPr>
            <p:cNvPr id="24" name="Image 23" descr="vert profiles.JP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 flipV="1">
              <a:off x="2527" y="-221745"/>
              <a:ext cx="244165" cy="7520792"/>
            </a:xfrm>
            <a:prstGeom prst="rect">
              <a:avLst/>
            </a:prstGeom>
          </p:spPr>
        </p:pic>
        <p:pic>
          <p:nvPicPr>
            <p:cNvPr id="25" name="Image 24" descr="vert profiles.JP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-226336" y="-572692"/>
              <a:ext cx="701892" cy="7520792"/>
            </a:xfrm>
            <a:prstGeom prst="rect">
              <a:avLst/>
            </a:prstGeom>
          </p:spPr>
        </p:pic>
      </p:grpSp>
      <p:cxnSp>
        <p:nvCxnSpPr>
          <p:cNvPr id="9" name="Connecteur droit 8"/>
          <p:cNvCxnSpPr/>
          <p:nvPr/>
        </p:nvCxnSpPr>
        <p:spPr bwMode="auto">
          <a:xfrm>
            <a:off x="3093740" y="2217430"/>
            <a:ext cx="0" cy="4605238"/>
          </a:xfrm>
          <a:prstGeom prst="line">
            <a:avLst/>
          </a:prstGeom>
          <a:solidFill>
            <a:schemeClr val="bg2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5" name="Grouper 14"/>
          <p:cNvGrpSpPr/>
          <p:nvPr/>
        </p:nvGrpSpPr>
        <p:grpSpPr>
          <a:xfrm>
            <a:off x="2987824" y="2564601"/>
            <a:ext cx="2743033" cy="1493806"/>
            <a:chOff x="3635896" y="1803169"/>
            <a:chExt cx="2743033" cy="1493806"/>
          </a:xfrm>
        </p:grpSpPr>
        <p:sp>
          <p:nvSpPr>
            <p:cNvPr id="57" name="ZoneTexte 56"/>
            <p:cNvSpPr txBox="1"/>
            <p:nvPr/>
          </p:nvSpPr>
          <p:spPr>
            <a:xfrm>
              <a:off x="3635896" y="1973536"/>
              <a:ext cx="274303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DRL</a:t>
              </a:r>
              <a:endParaRPr lang="fr-FR" sz="8000" b="1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  <p:sp>
          <p:nvSpPr>
            <p:cNvPr id="3" name="Triangle isocèle 2"/>
            <p:cNvSpPr/>
            <p:nvPr/>
          </p:nvSpPr>
          <p:spPr bwMode="auto">
            <a:xfrm>
              <a:off x="3923928" y="1803169"/>
              <a:ext cx="432048" cy="360040"/>
            </a:xfrm>
            <a:prstGeom prst="triangl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5796136" y="2564601"/>
            <a:ext cx="2743033" cy="1493806"/>
            <a:chOff x="6444208" y="1803169"/>
            <a:chExt cx="2743033" cy="1493806"/>
          </a:xfrm>
        </p:grpSpPr>
        <p:sp>
          <p:nvSpPr>
            <p:cNvPr id="58" name="ZoneTexte 57"/>
            <p:cNvSpPr txBox="1"/>
            <p:nvPr/>
          </p:nvSpPr>
          <p:spPr>
            <a:xfrm>
              <a:off x="6444208" y="1973536"/>
              <a:ext cx="274303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IDD</a:t>
              </a:r>
              <a:endParaRPr lang="fr-FR" sz="8000" b="1" dirty="0">
                <a:solidFill>
                  <a:srgbClr val="008000"/>
                </a:solidFill>
                <a:latin typeface="Helvetica"/>
                <a:cs typeface="Helvetica"/>
              </a:endParaRPr>
            </a:p>
          </p:txBody>
        </p:sp>
        <p:sp>
          <p:nvSpPr>
            <p:cNvPr id="2" name="Rectangle 1"/>
            <p:cNvSpPr/>
            <p:nvPr/>
          </p:nvSpPr>
          <p:spPr bwMode="auto">
            <a:xfrm>
              <a:off x="6801495" y="1803169"/>
              <a:ext cx="360040" cy="360040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sp>
        <p:nvSpPr>
          <p:cNvPr id="7" name="Rectangle 6"/>
          <p:cNvSpPr/>
          <p:nvPr/>
        </p:nvSpPr>
        <p:spPr bwMode="auto">
          <a:xfrm rot="5400000">
            <a:off x="2404107" y="3315761"/>
            <a:ext cx="781937" cy="2883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 rot="5400000">
            <a:off x="5333008" y="3315761"/>
            <a:ext cx="781937" cy="288335"/>
          </a:xfrm>
          <a:prstGeom prst="rect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 rot="5400000">
            <a:off x="8196805" y="3315761"/>
            <a:ext cx="781937" cy="28833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er 7"/>
          <p:cNvGrpSpPr/>
          <p:nvPr/>
        </p:nvGrpSpPr>
        <p:grpSpPr>
          <a:xfrm>
            <a:off x="4469321" y="1490697"/>
            <a:ext cx="3372682" cy="369332"/>
            <a:chOff x="4469321" y="1490697"/>
            <a:chExt cx="3372682" cy="369332"/>
          </a:xfrm>
        </p:grpSpPr>
        <p:sp>
          <p:nvSpPr>
            <p:cNvPr id="31" name="Rectangle 30"/>
            <p:cNvSpPr/>
            <p:nvPr/>
          </p:nvSpPr>
          <p:spPr bwMode="auto">
            <a:xfrm>
              <a:off x="4469321" y="1556792"/>
              <a:ext cx="462719" cy="288335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5065781" y="1490697"/>
              <a:ext cx="27762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dirty="0" err="1" smtClean="0">
                  <a:latin typeface="Helvetica"/>
                  <a:cs typeface="Helvetica"/>
                </a:rPr>
                <a:t>Sampled</a:t>
              </a:r>
              <a:r>
                <a:rPr lang="fr-FR" dirty="0" smtClean="0">
                  <a:latin typeface="Helvetica"/>
                  <a:cs typeface="Helvetica"/>
                </a:rPr>
                <a:t> segments</a:t>
              </a:r>
              <a:endParaRPr lang="fr-FR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6856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3"/>
          <p:cNvGrpSpPr/>
          <p:nvPr/>
        </p:nvGrpSpPr>
        <p:grpSpPr>
          <a:xfrm>
            <a:off x="107504" y="548680"/>
            <a:ext cx="7344816" cy="5472608"/>
            <a:chOff x="794049" y="655757"/>
            <a:chExt cx="6771276" cy="5214143"/>
          </a:xfrm>
        </p:grpSpPr>
        <p:pic>
          <p:nvPicPr>
            <p:cNvPr id="2" name="Image 1" descr="vert profiles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2400" y="655757"/>
              <a:ext cx="6142925" cy="5214143"/>
            </a:xfrm>
            <a:prstGeom prst="rect">
              <a:avLst/>
            </a:prstGeom>
          </p:spPr>
        </p:pic>
        <p:pic>
          <p:nvPicPr>
            <p:cNvPr id="15" name="Image 14" descr="vert profiles.JP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4049" y="687040"/>
              <a:ext cx="596899" cy="4648076"/>
            </a:xfrm>
            <a:prstGeom prst="rect">
              <a:avLst/>
            </a:prstGeom>
          </p:spPr>
        </p:pic>
      </p:grpSp>
      <p:sp>
        <p:nvSpPr>
          <p:cNvPr id="8089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191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800" dirty="0" smtClean="0">
                <a:solidFill>
                  <a:schemeClr val="bg1"/>
                </a:solidFill>
                <a:latin typeface="Helvetica"/>
                <a:cs typeface="Helvetica"/>
              </a:rPr>
              <a:t>5. Information from measurements ?</a:t>
            </a:r>
            <a:endParaRPr lang="en-GB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63600" y="1096269"/>
            <a:ext cx="1930400" cy="4216400"/>
          </a:xfrm>
          <a:prstGeom prst="rect">
            <a:avLst/>
          </a:prstGeom>
          <a:solidFill>
            <a:srgbClr val="00486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3036032" y="1096268"/>
            <a:ext cx="1955068" cy="4203700"/>
          </a:xfrm>
          <a:prstGeom prst="rect">
            <a:avLst/>
          </a:prstGeom>
          <a:solidFill>
            <a:srgbClr val="E37A4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51" name="AutoShape 61"/>
          <p:cNvSpPr>
            <a:spLocks noChangeArrowheads="1"/>
          </p:cNvSpPr>
          <p:nvPr/>
        </p:nvSpPr>
        <p:spPr bwMode="auto">
          <a:xfrm>
            <a:off x="1907704" y="4053909"/>
            <a:ext cx="1944216" cy="343495"/>
          </a:xfrm>
          <a:prstGeom prst="roundRect">
            <a:avLst>
              <a:gd name="adj" fmla="val 18338"/>
            </a:avLst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endParaRPr lang="fr-FR" sz="14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53" name="Rectangle 52"/>
          <p:cNvSpPr/>
          <p:nvPr/>
        </p:nvSpPr>
        <p:spPr>
          <a:xfrm flipH="1">
            <a:off x="3036031" y="1089396"/>
            <a:ext cx="195506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b="1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GB" sz="1400" dirty="0" smtClean="0">
                <a:solidFill>
                  <a:srgbClr val="000000"/>
                </a:solidFill>
                <a:latin typeface="Helvetica"/>
                <a:cs typeface="Helvetica"/>
              </a:rPr>
              <a:t>Mean </a:t>
            </a:r>
            <a:r>
              <a:rPr lang="en-GB" sz="1400" b="1" dirty="0" smtClean="0">
                <a:solidFill>
                  <a:srgbClr val="000000"/>
                </a:solidFill>
                <a:latin typeface="Helvetica"/>
                <a:cs typeface="Helvetica"/>
              </a:rPr>
              <a:t>6 mlkg</a:t>
            </a:r>
            <a:r>
              <a:rPr lang="en-GB" sz="1400" b="1" baseline="30000" dirty="0" smtClean="0">
                <a:solidFill>
                  <a:srgbClr val="000000"/>
                </a:solidFill>
                <a:latin typeface="Helvetica"/>
                <a:cs typeface="Helvetica"/>
              </a:rPr>
              <a:t>-1 </a:t>
            </a:r>
            <a:r>
              <a:rPr lang="en-GB" sz="1400" b="1" dirty="0" smtClean="0">
                <a:solidFill>
                  <a:srgbClr val="000000"/>
                </a:solidFill>
                <a:latin typeface="Helvetica"/>
                <a:cs typeface="Helvetica"/>
              </a:rPr>
              <a:t>lower </a:t>
            </a:r>
            <a:r>
              <a:rPr lang="en-GB" sz="1400" dirty="0" smtClean="0">
                <a:solidFill>
                  <a:srgbClr val="000000"/>
                </a:solidFill>
                <a:latin typeface="Helvetica"/>
                <a:cs typeface="Helvetica"/>
              </a:rPr>
              <a:t>than</a:t>
            </a:r>
            <a:r>
              <a:rPr lang="en-GB" sz="1400" b="1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GB" sz="1400" dirty="0" smtClean="0">
                <a:solidFill>
                  <a:srgbClr val="000000"/>
                </a:solidFill>
                <a:latin typeface="Helvetica"/>
                <a:cs typeface="Helvetica"/>
              </a:rPr>
              <a:t>previous cores</a:t>
            </a:r>
            <a:endParaRPr lang="en-GB" sz="1400" baseline="300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r>
              <a:rPr lang="en-GB" sz="1400" dirty="0" smtClean="0">
                <a:solidFill>
                  <a:srgbClr val="000000"/>
                </a:solidFill>
                <a:latin typeface="Helvetica"/>
                <a:cs typeface="Helvetica"/>
              </a:rPr>
              <a:t>Below normal ice sheet values</a:t>
            </a:r>
            <a:br>
              <a:rPr lang="en-GB" sz="1400" dirty="0" smtClean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en-GB" sz="1400" dirty="0" smtClean="0">
                <a:solidFill>
                  <a:srgbClr val="000000"/>
                </a:solidFill>
                <a:latin typeface="Helvetica"/>
                <a:cs typeface="Helvetica"/>
              </a:rPr>
              <a:t> ca. 90 mlkg</a:t>
            </a:r>
            <a:r>
              <a:rPr lang="en-GB" sz="1400" baseline="30000" dirty="0" smtClean="0">
                <a:solidFill>
                  <a:srgbClr val="000000"/>
                </a:solidFill>
                <a:latin typeface="Helvetica"/>
                <a:cs typeface="Helvetica"/>
              </a:rPr>
              <a:t>-1</a:t>
            </a:r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r>
              <a:rPr lang="en-GB" sz="1400" dirty="0" smtClean="0">
                <a:solidFill>
                  <a:srgbClr val="000000"/>
                </a:solidFill>
                <a:latin typeface="Helvetica"/>
                <a:cs typeface="Helvetica"/>
              </a:rPr>
              <a:t>Highest values bottom</a:t>
            </a:r>
          </a:p>
        </p:txBody>
      </p:sp>
      <p:sp>
        <p:nvSpPr>
          <p:cNvPr id="54" name="Rectangle 53"/>
          <p:cNvSpPr/>
          <p:nvPr/>
        </p:nvSpPr>
        <p:spPr>
          <a:xfrm flipH="1">
            <a:off x="7092280" y="1052736"/>
            <a:ext cx="2016224" cy="504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latin typeface="Helvetica"/>
                <a:cs typeface="Helvetica"/>
              </a:rPr>
              <a:t> </a:t>
            </a:r>
            <a:endParaRPr lang="en-GB" sz="1400" b="1" dirty="0">
              <a:latin typeface="Helvetica"/>
              <a:cs typeface="Helvetica"/>
            </a:endParaRPr>
          </a:p>
          <a:p>
            <a:endParaRPr lang="en-GB" sz="1400" dirty="0">
              <a:latin typeface="Helvetica"/>
              <a:cs typeface="Helvetica"/>
            </a:endParaRPr>
          </a:p>
          <a:p>
            <a:endParaRPr lang="en-GB" sz="1400" dirty="0" smtClean="0">
              <a:latin typeface="Helvetica"/>
              <a:cs typeface="Helvetica"/>
            </a:endParaRPr>
          </a:p>
          <a:p>
            <a:endParaRPr lang="en-GB" sz="1400" dirty="0">
              <a:latin typeface="Helvetica"/>
              <a:cs typeface="Helvetica"/>
            </a:endParaRPr>
          </a:p>
          <a:p>
            <a:endParaRPr lang="en-GB" sz="1400" dirty="0" smtClean="0">
              <a:latin typeface="Helvetica"/>
              <a:cs typeface="Helvetica"/>
            </a:endParaRPr>
          </a:p>
          <a:p>
            <a:endParaRPr lang="en-GB" sz="1400" dirty="0">
              <a:latin typeface="Helvetica"/>
              <a:cs typeface="Helvetica"/>
            </a:endParaRPr>
          </a:p>
          <a:p>
            <a:endParaRPr lang="en-GB" sz="1400" dirty="0" smtClean="0">
              <a:latin typeface="Helvetica"/>
              <a:cs typeface="Helvetica"/>
            </a:endParaRPr>
          </a:p>
          <a:p>
            <a:endParaRPr lang="en-GB" sz="1400" dirty="0">
              <a:latin typeface="Helvetica"/>
              <a:cs typeface="Helvetica"/>
            </a:endParaRPr>
          </a:p>
          <a:p>
            <a:endParaRPr lang="en-GB" sz="1400" dirty="0" smtClean="0">
              <a:latin typeface="Helvetica"/>
              <a:cs typeface="Helvetica"/>
            </a:endParaRPr>
          </a:p>
          <a:p>
            <a:endParaRPr lang="en-GB" sz="1400" dirty="0">
              <a:latin typeface="Helvetica"/>
              <a:cs typeface="Helvetica"/>
            </a:endParaRPr>
          </a:p>
          <a:p>
            <a:endParaRPr lang="en-GB" sz="1400" dirty="0" smtClean="0">
              <a:latin typeface="Helvetica"/>
              <a:cs typeface="Helvetica"/>
            </a:endParaRPr>
          </a:p>
          <a:p>
            <a:endParaRPr lang="en-GB" sz="1400" dirty="0">
              <a:latin typeface="Helvetica"/>
              <a:cs typeface="Helvetica"/>
            </a:endParaRPr>
          </a:p>
          <a:p>
            <a:endParaRPr lang="en-GB" sz="1400" dirty="0" smtClean="0">
              <a:latin typeface="Helvetica"/>
              <a:cs typeface="Helvetica"/>
            </a:endParaRPr>
          </a:p>
          <a:p>
            <a:endParaRPr lang="en-GB" sz="1400" dirty="0">
              <a:latin typeface="Helvetica"/>
              <a:cs typeface="Helvetica"/>
            </a:endParaRPr>
          </a:p>
          <a:p>
            <a:endParaRPr lang="en-GB" sz="1400" dirty="0" smtClean="0">
              <a:latin typeface="Helvetica"/>
              <a:cs typeface="Helvetica"/>
            </a:endParaRPr>
          </a:p>
          <a:p>
            <a:endParaRPr lang="en-GB" sz="1400" dirty="0">
              <a:latin typeface="Helvetica"/>
              <a:cs typeface="Helvetica"/>
            </a:endParaRPr>
          </a:p>
          <a:p>
            <a:endParaRPr lang="en-GB" sz="1400" dirty="0" smtClean="0">
              <a:latin typeface="Helvetica"/>
              <a:cs typeface="Helvetica"/>
            </a:endParaRPr>
          </a:p>
          <a:p>
            <a:endParaRPr lang="en-GB" sz="1400" dirty="0">
              <a:latin typeface="Helvetica"/>
              <a:cs typeface="Helvetica"/>
            </a:endParaRPr>
          </a:p>
          <a:p>
            <a:r>
              <a:rPr lang="en-GB" sz="1400" dirty="0">
                <a:latin typeface="Helvetica"/>
                <a:cs typeface="Helvetica"/>
              </a:rPr>
              <a:t>Mean </a:t>
            </a:r>
            <a:r>
              <a:rPr lang="en-GB" sz="1400" b="1" dirty="0">
                <a:latin typeface="Helvetica"/>
                <a:cs typeface="Helvetica"/>
              </a:rPr>
              <a:t>-38.87 % </a:t>
            </a:r>
            <a:r>
              <a:rPr lang="en-GB" sz="1400" b="1" dirty="0" smtClean="0">
                <a:latin typeface="Helvetica"/>
                <a:cs typeface="Helvetica"/>
                <a:sym typeface="Wingdings"/>
              </a:rPr>
              <a:t> </a:t>
            </a:r>
            <a:r>
              <a:rPr lang="en-GB" sz="1400" dirty="0" smtClean="0">
                <a:latin typeface="Helvetica"/>
                <a:cs typeface="Helvetica"/>
              </a:rPr>
              <a:t>existent </a:t>
            </a:r>
            <a:r>
              <a:rPr lang="en-GB" sz="1400" dirty="0">
                <a:latin typeface="Helvetica"/>
                <a:cs typeface="Helvetica"/>
              </a:rPr>
              <a:t>ice </a:t>
            </a:r>
            <a:r>
              <a:rPr lang="en-GB" sz="1400" dirty="0" smtClean="0">
                <a:latin typeface="Helvetica"/>
                <a:cs typeface="Helvetica"/>
              </a:rPr>
              <a:t>sheet</a:t>
            </a:r>
          </a:p>
          <a:p>
            <a:endParaRPr lang="en-GB" sz="1400" dirty="0">
              <a:latin typeface="Helvetica"/>
              <a:cs typeface="Helvetica"/>
            </a:endParaRPr>
          </a:p>
          <a:p>
            <a:r>
              <a:rPr lang="en-GB" sz="1400" dirty="0" smtClean="0">
                <a:latin typeface="Helvetica"/>
                <a:cs typeface="Helvetica"/>
              </a:rPr>
              <a:t>In the range of last</a:t>
            </a:r>
            <a:br>
              <a:rPr lang="en-GB" sz="1400" dirty="0" smtClean="0">
                <a:latin typeface="Helvetica"/>
                <a:cs typeface="Helvetica"/>
              </a:rPr>
            </a:br>
            <a:r>
              <a:rPr lang="en-GB" sz="1400" dirty="0" smtClean="0">
                <a:latin typeface="Helvetica"/>
                <a:cs typeface="Helvetica"/>
              </a:rPr>
              <a:t> 300 m</a:t>
            </a:r>
            <a:endParaRPr lang="en-GB" sz="1400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 flipH="1">
            <a:off x="863600" y="1089396"/>
            <a:ext cx="1930400" cy="42473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GB" sz="1400" dirty="0" smtClean="0">
                <a:solidFill>
                  <a:srgbClr val="000000"/>
                </a:solidFill>
                <a:latin typeface="Helvetica"/>
                <a:cs typeface="Helvetica"/>
              </a:rPr>
              <a:t>Mean </a:t>
            </a:r>
            <a:r>
              <a:rPr lang="en-GB" sz="1400" b="1" dirty="0" smtClean="0">
                <a:solidFill>
                  <a:srgbClr val="000000"/>
                </a:solidFill>
                <a:latin typeface="Helvetica"/>
                <a:cs typeface="Helvetica"/>
              </a:rPr>
              <a:t>2.47</a:t>
            </a:r>
            <a:r>
              <a:rPr lang="en-GB" sz="1400" dirty="0" smtClean="0">
                <a:solidFill>
                  <a:srgbClr val="000000"/>
                </a:solidFill>
                <a:latin typeface="Helvetica"/>
                <a:cs typeface="Helvetica"/>
              </a:rPr>
              <a:t> % higher than previous cores</a:t>
            </a:r>
          </a:p>
          <a:p>
            <a:pPr algn="r"/>
            <a:endParaRPr lang="en-GB" sz="1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fr-FR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fr-FR" sz="1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fr-FR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fr-FR" sz="1400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r>
              <a:rPr lang="fr-FR" sz="1400" dirty="0" err="1" smtClean="0">
                <a:solidFill>
                  <a:srgbClr val="000000"/>
                </a:solidFill>
                <a:latin typeface="Helvetica"/>
                <a:cs typeface="Helvetica"/>
              </a:rPr>
              <a:t>pebbles</a:t>
            </a:r>
            <a:r>
              <a:rPr lang="fr-FR" sz="1400" dirty="0">
                <a:solidFill>
                  <a:srgbClr val="000000"/>
                </a:solidFill>
                <a:latin typeface="Helvetica"/>
                <a:cs typeface="Helvetica"/>
              </a:rPr>
              <a:t/>
            </a:r>
            <a:br>
              <a:rPr lang="fr-FR" sz="1400" dirty="0">
                <a:solidFill>
                  <a:srgbClr val="000000"/>
                </a:solidFill>
                <a:latin typeface="Helvetica"/>
                <a:cs typeface="Helvetica"/>
              </a:rPr>
            </a:br>
            <a:r>
              <a:rPr lang="fr-FR" sz="1400" b="1" strike="sngStrike" dirty="0" err="1">
                <a:solidFill>
                  <a:srgbClr val="000000"/>
                </a:solidFill>
                <a:latin typeface="Helvetica"/>
                <a:cs typeface="Helvetica"/>
              </a:rPr>
              <a:t>eolian</a:t>
            </a:r>
            <a:r>
              <a:rPr lang="fr-FR" sz="1400" b="1" strike="sngStrike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fr-FR" sz="1400" b="1" strike="sngStrike" dirty="0" err="1">
                <a:solidFill>
                  <a:srgbClr val="000000"/>
                </a:solidFill>
                <a:latin typeface="Helvetica"/>
                <a:cs typeface="Helvetica"/>
              </a:rPr>
              <a:t>origin</a:t>
            </a:r>
            <a:endParaRPr lang="fr-FR" sz="1400" b="1" strike="sngStrike" dirty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  <a:p>
            <a:pPr algn="r"/>
            <a:r>
              <a:rPr lang="en-GB" sz="1400" dirty="0" smtClean="0">
                <a:solidFill>
                  <a:srgbClr val="000000"/>
                </a:solidFill>
                <a:latin typeface="Helvetica"/>
                <a:cs typeface="Helvetica"/>
              </a:rPr>
              <a:t>Content </a:t>
            </a:r>
            <a:r>
              <a:rPr lang="en-GB" sz="1400" dirty="0">
                <a:solidFill>
                  <a:srgbClr val="000000"/>
                </a:solidFill>
                <a:latin typeface="Helvetica"/>
                <a:cs typeface="Helvetica"/>
              </a:rPr>
              <a:t>increasing downwards</a:t>
            </a:r>
          </a:p>
          <a:p>
            <a:pPr algn="r"/>
            <a:endParaRPr lang="en-GB" sz="1400" dirty="0" smtClean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2370542"/>
            <a:ext cx="936104" cy="914442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 bwMode="auto">
          <a:xfrm>
            <a:off x="5209220" y="1118716"/>
            <a:ext cx="1955068" cy="42037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elvetica"/>
              <a:cs typeface="Helvetic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5616" y="6161826"/>
            <a:ext cx="1056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Helvetica"/>
                <a:cs typeface="Helvetica"/>
              </a:rPr>
              <a:t>DEBRIS</a:t>
            </a:r>
          </a:p>
        </p:txBody>
      </p:sp>
      <p:sp>
        <p:nvSpPr>
          <p:cNvPr id="8" name="Rectangle 7"/>
          <p:cNvSpPr/>
          <p:nvPr/>
        </p:nvSpPr>
        <p:spPr>
          <a:xfrm>
            <a:off x="3635896" y="6161826"/>
            <a:ext cx="684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Helvetica"/>
                <a:cs typeface="Helvetica"/>
              </a:rPr>
              <a:t>GAS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5508104" y="616182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Helvetica"/>
                <a:cs typeface="Helvetica"/>
              </a:rPr>
              <a:t>ISOTOPES</a:t>
            </a:r>
            <a:endParaRPr lang="fr-FR" dirty="0"/>
          </a:p>
        </p:txBody>
      </p:sp>
      <p:grpSp>
        <p:nvGrpSpPr>
          <p:cNvPr id="80908" name="Grouper 80907"/>
          <p:cNvGrpSpPr/>
          <p:nvPr/>
        </p:nvGrpSpPr>
        <p:grpSpPr>
          <a:xfrm>
            <a:off x="7164288" y="1118716"/>
            <a:ext cx="1789832" cy="4193954"/>
            <a:chOff x="7164288" y="1118716"/>
            <a:chExt cx="1789832" cy="4193954"/>
          </a:xfrm>
        </p:grpSpPr>
        <p:cxnSp>
          <p:nvCxnSpPr>
            <p:cNvPr id="11" name="Connecteur droit 10"/>
            <p:cNvCxnSpPr/>
            <p:nvPr/>
          </p:nvCxnSpPr>
          <p:spPr bwMode="auto">
            <a:xfrm>
              <a:off x="7164288" y="1118716"/>
              <a:ext cx="379512" cy="3529484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2" name="Connecteur droit 51"/>
            <p:cNvCxnSpPr/>
            <p:nvPr/>
          </p:nvCxnSpPr>
          <p:spPr bwMode="auto">
            <a:xfrm flipV="1">
              <a:off x="7164288" y="4725144"/>
              <a:ext cx="379512" cy="587526"/>
            </a:xfrm>
            <a:prstGeom prst="line">
              <a:avLst/>
            </a:prstGeom>
            <a:solidFill>
              <a:schemeClr val="bg2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80897" name="Rectangle 80896"/>
            <p:cNvSpPr/>
            <p:nvPr/>
          </p:nvSpPr>
          <p:spPr bwMode="auto">
            <a:xfrm>
              <a:off x="7537450" y="4648200"/>
              <a:ext cx="1416670" cy="7631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80906" name="Connecteur droit 80905"/>
          <p:cNvCxnSpPr/>
          <p:nvPr/>
        </p:nvCxnSpPr>
        <p:spPr bwMode="auto">
          <a:xfrm flipV="1">
            <a:off x="5580112" y="1096269"/>
            <a:ext cx="0" cy="4226147"/>
          </a:xfrm>
          <a:prstGeom prst="line">
            <a:avLst/>
          </a:prstGeom>
          <a:solidFill>
            <a:schemeClr val="bg2"/>
          </a:solidFill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0907" name="Rectangle 80906"/>
          <p:cNvSpPr/>
          <p:nvPr/>
        </p:nvSpPr>
        <p:spPr>
          <a:xfrm>
            <a:off x="5248429" y="4494311"/>
            <a:ext cx="19158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Helvetica"/>
                <a:cs typeface="Helvetica"/>
              </a:rPr>
              <a:t>Heavier = bottom IDD</a:t>
            </a:r>
          </a:p>
        </p:txBody>
      </p:sp>
      <p:grpSp>
        <p:nvGrpSpPr>
          <p:cNvPr id="10" name="Grouper 9"/>
          <p:cNvGrpSpPr/>
          <p:nvPr/>
        </p:nvGrpSpPr>
        <p:grpSpPr>
          <a:xfrm>
            <a:off x="7302500" y="620688"/>
            <a:ext cx="1661988" cy="4269680"/>
            <a:chOff x="7302500" y="620688"/>
            <a:chExt cx="1661988" cy="4269680"/>
          </a:xfrm>
        </p:grpSpPr>
        <p:grpSp>
          <p:nvGrpSpPr>
            <p:cNvPr id="28" name="Grouper 27"/>
            <p:cNvGrpSpPr/>
            <p:nvPr/>
          </p:nvGrpSpPr>
          <p:grpSpPr>
            <a:xfrm rot="5400000">
              <a:off x="5993470" y="1929718"/>
              <a:ext cx="4269680" cy="1651620"/>
              <a:chOff x="132904" y="3046117"/>
              <a:chExt cx="4413696" cy="1964867"/>
            </a:xfrm>
          </p:grpSpPr>
          <p:grpSp>
            <p:nvGrpSpPr>
              <p:cNvPr id="30" name="Grouper 29"/>
              <p:cNvGrpSpPr/>
              <p:nvPr/>
            </p:nvGrpSpPr>
            <p:grpSpPr>
              <a:xfrm>
                <a:off x="132904" y="3046117"/>
                <a:ext cx="4413696" cy="1964867"/>
                <a:chOff x="132904" y="3046117"/>
                <a:chExt cx="4413696" cy="1964867"/>
              </a:xfrm>
            </p:grpSpPr>
            <p:grpSp>
              <p:nvGrpSpPr>
                <p:cNvPr id="32" name="Grouper 31"/>
                <p:cNvGrpSpPr/>
                <p:nvPr/>
              </p:nvGrpSpPr>
              <p:grpSpPr>
                <a:xfrm>
                  <a:off x="395536" y="3046117"/>
                  <a:ext cx="4014421" cy="1541932"/>
                  <a:chOff x="-191585" y="3068959"/>
                  <a:chExt cx="5550985" cy="2324295"/>
                </a:xfrm>
              </p:grpSpPr>
              <p:grpSp>
                <p:nvGrpSpPr>
                  <p:cNvPr id="34" name="Grouper 33"/>
                  <p:cNvGrpSpPr/>
                  <p:nvPr/>
                </p:nvGrpSpPr>
                <p:grpSpPr>
                  <a:xfrm>
                    <a:off x="-191585" y="3068959"/>
                    <a:ext cx="5550985" cy="2324295"/>
                    <a:chOff x="-191585" y="3068959"/>
                    <a:chExt cx="5550985" cy="2324295"/>
                  </a:xfrm>
                </p:grpSpPr>
                <p:grpSp>
                  <p:nvGrpSpPr>
                    <p:cNvPr id="36" name="Grouper 35"/>
                    <p:cNvGrpSpPr/>
                    <p:nvPr/>
                  </p:nvGrpSpPr>
                  <p:grpSpPr>
                    <a:xfrm>
                      <a:off x="-191585" y="3068959"/>
                      <a:ext cx="5550985" cy="2304149"/>
                      <a:chOff x="-191585" y="3068959"/>
                      <a:chExt cx="5550985" cy="2304149"/>
                    </a:xfrm>
                  </p:grpSpPr>
                  <p:pic>
                    <p:nvPicPr>
                      <p:cNvPr id="40" name="Image 39" descr="isotopesjensen.jpg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-191585" y="3068959"/>
                        <a:ext cx="5550985" cy="230414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41" name="Rectangle 40"/>
                      <p:cNvSpPr/>
                      <p:nvPr/>
                    </p:nvSpPr>
                    <p:spPr bwMode="auto">
                      <a:xfrm>
                        <a:off x="3060700" y="4221088"/>
                        <a:ext cx="577850" cy="1152020"/>
                      </a:xfrm>
                      <a:prstGeom prst="rect">
                        <a:avLst/>
                      </a:prstGeom>
                      <a:solidFill>
                        <a:srgbClr val="DADADA"/>
                      </a:solidFill>
                      <a:ln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cs typeface="Helvetica"/>
                        </a:endParaRPr>
                      </a:p>
                    </p:txBody>
                  </p:sp>
                  <p:sp>
                    <p:nvSpPr>
                      <p:cNvPr id="42" name="Rectangle 41"/>
                      <p:cNvSpPr/>
                      <p:nvPr/>
                    </p:nvSpPr>
                    <p:spPr bwMode="auto">
                      <a:xfrm>
                        <a:off x="3104654" y="5183574"/>
                        <a:ext cx="577850" cy="189534"/>
                      </a:xfrm>
                      <a:prstGeom prst="rect">
                        <a:avLst/>
                      </a:prstGeom>
                      <a:solidFill>
                        <a:srgbClr val="DADADA"/>
                      </a:solidFill>
                      <a:ln w="952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/>
                    </p:spPr>
                    <p:txBody>
                      <a:bodyPr vert="horz" wrap="square" lIns="91440" tIns="45720" rIns="91440" bIns="45720" numCol="1" rtlCol="0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endParaRPr kumimoji="0" lang="fr-F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/>
                          <a:cs typeface="Helvetica"/>
                        </a:endParaRPr>
                      </a:p>
                    </p:txBody>
                  </p:sp>
                </p:grpSp>
                <p:sp>
                  <p:nvSpPr>
                    <p:cNvPr id="37" name="Rectangle 36"/>
                    <p:cNvSpPr/>
                    <p:nvPr/>
                  </p:nvSpPr>
                  <p:spPr bwMode="auto">
                    <a:xfrm>
                      <a:off x="3685393" y="4797152"/>
                      <a:ext cx="157184" cy="57595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38" name="Rectangle 37"/>
                    <p:cNvSpPr/>
                    <p:nvPr/>
                  </p:nvSpPr>
                  <p:spPr bwMode="auto">
                    <a:xfrm>
                      <a:off x="453107" y="5085184"/>
                      <a:ext cx="157184" cy="28796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cs typeface="Helvetica"/>
                      </a:endParaRPr>
                    </a:p>
                  </p:txBody>
                </p:sp>
                <p:sp>
                  <p:nvSpPr>
                    <p:cNvPr id="39" name="Rectangle 38"/>
                    <p:cNvSpPr/>
                    <p:nvPr/>
                  </p:nvSpPr>
                  <p:spPr bwMode="auto">
                    <a:xfrm>
                      <a:off x="779187" y="5229200"/>
                      <a:ext cx="157184" cy="1640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91440" tIns="45720" rIns="91440" bIns="4572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fr-F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/>
                        <a:cs typeface="Helvetica"/>
                      </a:endParaRPr>
                    </a:p>
                  </p:txBody>
                </p:sp>
              </p:grpSp>
              <p:sp>
                <p:nvSpPr>
                  <p:cNvPr id="35" name="Rectangle 34"/>
                  <p:cNvSpPr/>
                  <p:nvPr/>
                </p:nvSpPr>
                <p:spPr bwMode="auto">
                  <a:xfrm>
                    <a:off x="1043608" y="4797152"/>
                    <a:ext cx="288032" cy="575956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fr-FR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Helvetica"/>
                      <a:cs typeface="Helvetica"/>
                    </a:endParaRPr>
                  </a:p>
                </p:txBody>
              </p:sp>
            </p:grpSp>
            <p:pic>
              <p:nvPicPr>
                <p:cNvPr id="33" name="Image 32" descr="depth.jpg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5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1845" b="30617"/>
                <a:stretch/>
              </p:blipFill>
              <p:spPr>
                <a:xfrm>
                  <a:off x="132904" y="4540994"/>
                  <a:ext cx="4413696" cy="469990"/>
                </a:xfrm>
                <a:prstGeom prst="rect">
                  <a:avLst/>
                </a:prstGeom>
              </p:spPr>
            </p:pic>
          </p:grpSp>
          <p:sp>
            <p:nvSpPr>
              <p:cNvPr id="31" name="Rectangle 30"/>
              <p:cNvSpPr/>
              <p:nvPr/>
            </p:nvSpPr>
            <p:spPr bwMode="auto">
              <a:xfrm>
                <a:off x="680265" y="3501008"/>
                <a:ext cx="3694885" cy="576063"/>
              </a:xfrm>
              <a:prstGeom prst="rect">
                <a:avLst/>
              </a:prstGeom>
              <a:solidFill>
                <a:schemeClr val="bg2">
                  <a:alpha val="5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/>
                  <a:cs typeface="Helvetica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 rot="5400000">
              <a:off x="7870703" y="1982364"/>
              <a:ext cx="192596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100" dirty="0" smtClean="0">
                  <a:latin typeface="Helvetica"/>
                  <a:cs typeface="Helvetica"/>
                </a:rPr>
                <a:t>Dahl Jensen et al. 2013</a:t>
              </a:r>
              <a:endParaRPr lang="en-GB" sz="1100" dirty="0"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9540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9" grpId="0" animBg="1"/>
      <p:bldP spid="53" grpId="0"/>
      <p:bldP spid="6" grpId="0"/>
      <p:bldP spid="45" grpId="0" animBg="1"/>
      <p:bldP spid="7" grpId="0"/>
      <p:bldP spid="8" grpId="0"/>
      <p:bldP spid="9" grpId="0"/>
      <p:bldP spid="8090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0" y="0"/>
            <a:ext cx="9144000" cy="46166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400" dirty="0" smtClean="0">
                <a:solidFill>
                  <a:schemeClr val="bg1"/>
                </a:solidFill>
                <a:latin typeface="Helvetica"/>
                <a:cs typeface="Helvetica"/>
              </a:rPr>
              <a:t>7. Is Melting/refreezing </a:t>
            </a:r>
            <a:r>
              <a:rPr lang="fr-BE" sz="2400" dirty="0" smtClean="0">
                <a:solidFill>
                  <a:schemeClr val="bg1"/>
                </a:solidFill>
                <a:latin typeface="Helvetica"/>
                <a:cs typeface="Helvetica"/>
              </a:rPr>
              <a:t>involved </a:t>
            </a:r>
            <a:r>
              <a:rPr lang="fr-BE" sz="2400" dirty="0" smtClean="0">
                <a:solidFill>
                  <a:schemeClr val="bg1"/>
                </a:solidFill>
                <a:latin typeface="Helvetica"/>
                <a:cs typeface="Helvetica"/>
              </a:rPr>
              <a:t>? </a:t>
            </a:r>
            <a:r>
              <a:rPr lang="fr-BE" sz="2400" dirty="0">
                <a:solidFill>
                  <a:schemeClr val="bg1"/>
                </a:solidFill>
                <a:latin typeface="Helvetica"/>
                <a:cs typeface="Helvetica"/>
              </a:rPr>
              <a:t>T</a:t>
            </a:r>
            <a:r>
              <a:rPr lang="fr-BE" sz="2400" dirty="0" smtClean="0">
                <a:solidFill>
                  <a:schemeClr val="bg1"/>
                </a:solidFill>
                <a:latin typeface="Helvetica"/>
                <a:cs typeface="Helvetica"/>
              </a:rPr>
              <a:t>he freezing slope concept</a:t>
            </a:r>
            <a:endParaRPr lang="en-GB" sz="20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/>
              <a:cs typeface="Helvetica"/>
            </a:endParaRPr>
          </a:p>
        </p:txBody>
      </p:sp>
      <p:grpSp>
        <p:nvGrpSpPr>
          <p:cNvPr id="24" name="Grouper 23"/>
          <p:cNvGrpSpPr/>
          <p:nvPr/>
        </p:nvGrpSpPr>
        <p:grpSpPr>
          <a:xfrm>
            <a:off x="1673886" y="980728"/>
            <a:ext cx="7362610" cy="3228310"/>
            <a:chOff x="1496086" y="877942"/>
            <a:chExt cx="7362610" cy="3228310"/>
          </a:xfrm>
        </p:grpSpPr>
        <p:sp>
          <p:nvSpPr>
            <p:cNvPr id="63" name="ZoneTexte 62"/>
            <p:cNvSpPr txBox="1"/>
            <p:nvPr/>
          </p:nvSpPr>
          <p:spPr>
            <a:xfrm>
              <a:off x="7202388" y="877942"/>
              <a:ext cx="1656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600" dirty="0" smtClean="0">
                  <a:latin typeface="Helvetica"/>
                  <a:cs typeface="Helvetica"/>
                </a:rPr>
                <a:t>MWL (S = 8)</a:t>
              </a:r>
              <a:endParaRPr lang="fr-FR" sz="1600" baseline="-25000" dirty="0">
                <a:latin typeface="Helvetica"/>
                <a:cs typeface="Helvetica"/>
              </a:endParaRPr>
            </a:p>
          </p:txBody>
        </p:sp>
        <p:cxnSp>
          <p:nvCxnSpPr>
            <p:cNvPr id="31" name="Connecteur droit 30"/>
            <p:cNvCxnSpPr/>
            <p:nvPr/>
          </p:nvCxnSpPr>
          <p:spPr>
            <a:xfrm flipV="1">
              <a:off x="1496086" y="1261452"/>
              <a:ext cx="5715000" cy="284480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er 22"/>
          <p:cNvGrpSpPr/>
          <p:nvPr/>
        </p:nvGrpSpPr>
        <p:grpSpPr>
          <a:xfrm>
            <a:off x="2267744" y="1703760"/>
            <a:ext cx="4716525" cy="2157288"/>
            <a:chOff x="2051720" y="1596142"/>
            <a:chExt cx="4716525" cy="2157288"/>
          </a:xfrm>
        </p:grpSpPr>
        <p:sp>
          <p:nvSpPr>
            <p:cNvPr id="52" name="Ellipse 51"/>
            <p:cNvSpPr/>
            <p:nvPr/>
          </p:nvSpPr>
          <p:spPr bwMode="auto">
            <a:xfrm>
              <a:off x="2051720" y="3685614"/>
              <a:ext cx="72008" cy="6781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5421130" y="2090450"/>
              <a:ext cx="72008" cy="6781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65" name="Ellipse 64"/>
            <p:cNvSpPr/>
            <p:nvPr/>
          </p:nvSpPr>
          <p:spPr bwMode="auto">
            <a:xfrm>
              <a:off x="3131840" y="3325574"/>
              <a:ext cx="72008" cy="6781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66" name="Ellipse 65"/>
            <p:cNvSpPr/>
            <p:nvPr/>
          </p:nvSpPr>
          <p:spPr bwMode="auto">
            <a:xfrm>
              <a:off x="6092552" y="1677774"/>
              <a:ext cx="72008" cy="6781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67" name="Ellipse 66"/>
            <p:cNvSpPr/>
            <p:nvPr/>
          </p:nvSpPr>
          <p:spPr bwMode="auto">
            <a:xfrm>
              <a:off x="4283968" y="2537678"/>
              <a:ext cx="72008" cy="6781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68" name="Ellipse 67"/>
            <p:cNvSpPr/>
            <p:nvPr/>
          </p:nvSpPr>
          <p:spPr bwMode="auto">
            <a:xfrm>
              <a:off x="6696237" y="1596142"/>
              <a:ext cx="72008" cy="6781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69" name="Ellipse 68"/>
            <p:cNvSpPr/>
            <p:nvPr/>
          </p:nvSpPr>
          <p:spPr bwMode="auto">
            <a:xfrm>
              <a:off x="5868144" y="1961614"/>
              <a:ext cx="72008" cy="6781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70" name="Ellipse 69"/>
            <p:cNvSpPr/>
            <p:nvPr/>
          </p:nvSpPr>
          <p:spPr bwMode="auto">
            <a:xfrm>
              <a:off x="2483768" y="3617798"/>
              <a:ext cx="72008" cy="67816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grpSp>
        <p:nvGrpSpPr>
          <p:cNvPr id="88" name="Grouper 87"/>
          <p:cNvGrpSpPr/>
          <p:nvPr/>
        </p:nvGrpSpPr>
        <p:grpSpPr>
          <a:xfrm>
            <a:off x="107504" y="2204864"/>
            <a:ext cx="7283896" cy="1206500"/>
            <a:chOff x="-70296" y="2438524"/>
            <a:chExt cx="7283896" cy="1206500"/>
          </a:xfrm>
        </p:grpSpPr>
        <p:sp>
          <p:nvSpPr>
            <p:cNvPr id="62" name="ZoneTexte 61"/>
            <p:cNvSpPr txBox="1"/>
            <p:nvPr/>
          </p:nvSpPr>
          <p:spPr>
            <a:xfrm>
              <a:off x="-70296" y="3230612"/>
              <a:ext cx="154595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600" dirty="0" err="1" smtClean="0">
                  <a:solidFill>
                    <a:srgbClr val="99CCFF"/>
                  </a:solidFill>
                  <a:latin typeface="Helvetica"/>
                  <a:cs typeface="Helvetica"/>
                </a:rPr>
                <a:t>Freezing</a:t>
              </a:r>
              <a:r>
                <a:rPr lang="fr-FR" sz="1600" dirty="0" smtClean="0">
                  <a:solidFill>
                    <a:srgbClr val="99CCFF"/>
                  </a:solidFill>
                  <a:latin typeface="Helvetica"/>
                  <a:cs typeface="Helvetica"/>
                </a:rPr>
                <a:t> </a:t>
              </a:r>
              <a:r>
                <a:rPr lang="fr-FR" sz="1600" dirty="0" err="1" smtClean="0">
                  <a:solidFill>
                    <a:srgbClr val="99CCFF"/>
                  </a:solidFill>
                  <a:latin typeface="Helvetica"/>
                  <a:cs typeface="Helvetica"/>
                </a:rPr>
                <a:t>slope</a:t>
              </a:r>
              <a:r>
                <a:rPr lang="fr-FR" sz="1600" dirty="0" smtClean="0">
                  <a:solidFill>
                    <a:srgbClr val="99CCFF"/>
                  </a:solidFill>
                  <a:latin typeface="Helvetica"/>
                  <a:cs typeface="Helvetica"/>
                </a:rPr>
                <a:t> </a:t>
              </a:r>
            </a:p>
          </p:txBody>
        </p:sp>
        <p:cxnSp>
          <p:nvCxnSpPr>
            <p:cNvPr id="29" name="Connecteur droit 28"/>
            <p:cNvCxnSpPr/>
            <p:nvPr/>
          </p:nvCxnSpPr>
          <p:spPr>
            <a:xfrm flipV="1">
              <a:off x="1498600" y="2438524"/>
              <a:ext cx="5715000" cy="1206500"/>
            </a:xfrm>
            <a:prstGeom prst="line">
              <a:avLst/>
            </a:prstGeom>
            <a:ln>
              <a:solidFill>
                <a:srgbClr val="99CC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5" name="Obje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691689"/>
              </p:ext>
            </p:extLst>
          </p:nvPr>
        </p:nvGraphicFramePr>
        <p:xfrm>
          <a:off x="1676400" y="627638"/>
          <a:ext cx="5703888" cy="91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" name="Document" r:id="rId4" imgW="4953000" imgH="736600" progId="Word.Document.12">
                  <p:embed/>
                </p:oleObj>
              </mc:Choice>
              <mc:Fallback>
                <p:oleObj name="Document" r:id="rId4" imgW="4953000" imgH="736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6400" y="627638"/>
                        <a:ext cx="5703888" cy="9198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0" name="ZoneTexte 119"/>
          <p:cNvSpPr txBox="1"/>
          <p:nvPr/>
        </p:nvSpPr>
        <p:spPr>
          <a:xfrm>
            <a:off x="89486" y="5513842"/>
            <a:ext cx="1177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 smtClean="0">
                <a:solidFill>
                  <a:srgbClr val="99CCFF"/>
                </a:solidFill>
                <a:latin typeface="Helvetica"/>
                <a:cs typeface="Helvetica"/>
              </a:rPr>
              <a:t>CLOSED</a:t>
            </a:r>
            <a:endParaRPr lang="fr-FR" b="1" baseline="-25000" dirty="0">
              <a:solidFill>
                <a:srgbClr val="99CCFF"/>
              </a:solidFill>
              <a:latin typeface="Helvetica"/>
              <a:cs typeface="Helvetica"/>
            </a:endParaRPr>
          </a:p>
        </p:txBody>
      </p:sp>
      <p:grpSp>
        <p:nvGrpSpPr>
          <p:cNvPr id="39" name="Grouper 38"/>
          <p:cNvGrpSpPr/>
          <p:nvPr/>
        </p:nvGrpSpPr>
        <p:grpSpPr>
          <a:xfrm>
            <a:off x="1259632" y="620688"/>
            <a:ext cx="7883527" cy="4262854"/>
            <a:chOff x="1259632" y="620688"/>
            <a:chExt cx="7883527" cy="4262854"/>
          </a:xfrm>
        </p:grpSpPr>
        <p:grpSp>
          <p:nvGrpSpPr>
            <p:cNvPr id="22" name="Grouper 21"/>
            <p:cNvGrpSpPr/>
            <p:nvPr/>
          </p:nvGrpSpPr>
          <p:grpSpPr>
            <a:xfrm>
              <a:off x="1259632" y="620688"/>
              <a:ext cx="6192688" cy="4262854"/>
              <a:chOff x="1081832" y="791552"/>
              <a:chExt cx="6192688" cy="4262854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496086" y="791552"/>
                <a:ext cx="5715000" cy="3924300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600">
                  <a:latin typeface="Helvetica"/>
                  <a:cs typeface="Helvetica"/>
                </a:endParaRPr>
              </a:p>
            </p:txBody>
          </p:sp>
          <p:sp>
            <p:nvSpPr>
              <p:cNvPr id="43" name="ZoneTexte 42"/>
              <p:cNvSpPr txBox="1"/>
              <p:nvPr/>
            </p:nvSpPr>
            <p:spPr>
              <a:xfrm>
                <a:off x="5139490" y="4406334"/>
                <a:ext cx="21350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r-F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/>
                    <a:cs typeface="Helvetica"/>
                  </a:rPr>
                  <a:t>Heavy (- </a:t>
                </a:r>
                <a:r>
                  <a:rPr lang="fr-FR" sz="12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/>
                    <a:cs typeface="Helvetica"/>
                  </a:rPr>
                  <a:t>neg</a:t>
                </a:r>
                <a:r>
                  <a:rPr lang="fr-F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/>
                    <a:cs typeface="Helvetica"/>
                  </a:rPr>
                  <a:t>)</a:t>
                </a:r>
              </a:p>
            </p:txBody>
          </p:sp>
          <p:sp>
            <p:nvSpPr>
              <p:cNvPr id="44" name="ZoneTexte 43"/>
              <p:cNvSpPr txBox="1"/>
              <p:nvPr/>
            </p:nvSpPr>
            <p:spPr>
              <a:xfrm>
                <a:off x="1081832" y="4417367"/>
                <a:ext cx="20784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dirty="0" smtClean="0">
                    <a:solidFill>
                      <a:srgbClr val="595959"/>
                    </a:solidFill>
                    <a:latin typeface="Helvetica"/>
                    <a:cs typeface="Helvetica"/>
                  </a:rPr>
                  <a:t>Light (+ </a:t>
                </a:r>
                <a:r>
                  <a:rPr lang="fr-FR" sz="1200" dirty="0" err="1" smtClean="0">
                    <a:solidFill>
                      <a:srgbClr val="595959"/>
                    </a:solidFill>
                    <a:latin typeface="Helvetica"/>
                    <a:cs typeface="Helvetica"/>
                  </a:rPr>
                  <a:t>neg</a:t>
                </a:r>
                <a:r>
                  <a:rPr lang="fr-FR" sz="1200" dirty="0" smtClean="0">
                    <a:solidFill>
                      <a:srgbClr val="595959"/>
                    </a:solidFill>
                    <a:latin typeface="Helvetica"/>
                    <a:cs typeface="Helvetica"/>
                  </a:rPr>
                  <a:t>)</a:t>
                </a:r>
                <a:endParaRPr lang="fr-FR" sz="1200" dirty="0">
                  <a:solidFill>
                    <a:srgbClr val="595959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3980937" y="4715852"/>
                <a:ext cx="62175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>
                    <a:solidFill>
                      <a:srgbClr val="595959"/>
                    </a:solidFill>
                    <a:latin typeface="Helvetica"/>
                    <a:ea typeface="Lucida Grande"/>
                    <a:cs typeface="Helvetica"/>
                  </a:rPr>
                  <a:t>δ</a:t>
                </a:r>
                <a:r>
                  <a:rPr lang="fr-FR" sz="1600" baseline="30000" dirty="0" smtClean="0">
                    <a:solidFill>
                      <a:srgbClr val="595959"/>
                    </a:solidFill>
                    <a:latin typeface="Helvetica"/>
                    <a:cs typeface="Helvetica"/>
                  </a:rPr>
                  <a:t>18</a:t>
                </a:r>
                <a:r>
                  <a:rPr lang="fr-FR" sz="1600" dirty="0" smtClean="0">
                    <a:solidFill>
                      <a:srgbClr val="595959"/>
                    </a:solidFill>
                    <a:latin typeface="Helvetica"/>
                    <a:cs typeface="Helvetica"/>
                  </a:rPr>
                  <a:t>O</a:t>
                </a:r>
                <a:endParaRPr lang="fr-FR" sz="1600" dirty="0">
                  <a:solidFill>
                    <a:srgbClr val="595959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 rot="16200000">
                <a:off x="1074904" y="2512416"/>
                <a:ext cx="45817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/>
                    <a:ea typeface="Lucida Grande"/>
                    <a:cs typeface="Helvetica"/>
                  </a:rPr>
                  <a:t>δ</a:t>
                </a:r>
                <a:r>
                  <a:rPr lang="fr-FR" sz="16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/>
                    <a:cs typeface="Helvetica"/>
                  </a:rPr>
                  <a:t>D</a:t>
                </a:r>
                <a:endParaRPr lang="fr-F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/>
                  <a:cs typeface="Helvetica"/>
                </a:endParaRPr>
              </a:p>
            </p:txBody>
          </p:sp>
        </p:grpSp>
        <p:sp>
          <p:nvSpPr>
            <p:cNvPr id="122" name="ZoneTexte 121"/>
            <p:cNvSpPr txBox="1"/>
            <p:nvPr/>
          </p:nvSpPr>
          <p:spPr>
            <a:xfrm>
              <a:off x="7380312" y="4164375"/>
              <a:ext cx="1762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latin typeface="Helvetica"/>
                  <a:cs typeface="Helvetica"/>
                </a:rPr>
                <a:t>Theoretical</a:t>
              </a:r>
              <a:r>
                <a:rPr lang="fr-FR" dirty="0" smtClean="0">
                  <a:latin typeface="Helvetica"/>
                  <a:cs typeface="Helvetica"/>
                </a:rPr>
                <a:t> plot </a:t>
              </a:r>
              <a:endParaRPr lang="fr-FR" dirty="0">
                <a:latin typeface="Helvetica"/>
                <a:cs typeface="Helvetica"/>
              </a:endParaRPr>
            </a:p>
          </p:txBody>
        </p:sp>
      </p:grpSp>
      <p:cxnSp>
        <p:nvCxnSpPr>
          <p:cNvPr id="132" name="Connecteur droit 131"/>
          <p:cNvCxnSpPr/>
          <p:nvPr/>
        </p:nvCxnSpPr>
        <p:spPr>
          <a:xfrm flipV="1">
            <a:off x="1676400" y="1853208"/>
            <a:ext cx="5703788" cy="1873660"/>
          </a:xfrm>
          <a:prstGeom prst="line">
            <a:avLst/>
          </a:prstGeom>
          <a:ln>
            <a:solidFill>
              <a:srgbClr val="E37A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4" name="Grouper 183"/>
          <p:cNvGrpSpPr/>
          <p:nvPr/>
        </p:nvGrpSpPr>
        <p:grpSpPr>
          <a:xfrm>
            <a:off x="4654487" y="2023592"/>
            <a:ext cx="2185901" cy="784560"/>
            <a:chOff x="4654487" y="2023592"/>
            <a:chExt cx="2185901" cy="784560"/>
          </a:xfrm>
        </p:grpSpPr>
        <p:sp>
          <p:nvSpPr>
            <p:cNvPr id="36" name="Pentagone 35"/>
            <p:cNvSpPr/>
            <p:nvPr/>
          </p:nvSpPr>
          <p:spPr bwMode="auto">
            <a:xfrm>
              <a:off x="6696372" y="2023592"/>
              <a:ext cx="144016" cy="148208"/>
            </a:xfrm>
            <a:prstGeom prst="pentagon">
              <a:avLst/>
            </a:prstGeom>
            <a:solidFill>
              <a:srgbClr val="E37A4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4" name="Pentagone 123"/>
            <p:cNvSpPr/>
            <p:nvPr/>
          </p:nvSpPr>
          <p:spPr bwMode="auto">
            <a:xfrm>
              <a:off x="6300192" y="2060848"/>
              <a:ext cx="144016" cy="148208"/>
            </a:xfrm>
            <a:prstGeom prst="pentagon">
              <a:avLst/>
            </a:prstGeom>
            <a:solidFill>
              <a:srgbClr val="E37A4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5" name="Pentagone 124"/>
            <p:cNvSpPr/>
            <p:nvPr/>
          </p:nvSpPr>
          <p:spPr bwMode="auto">
            <a:xfrm>
              <a:off x="5786110" y="2320008"/>
              <a:ext cx="144016" cy="148208"/>
            </a:xfrm>
            <a:prstGeom prst="pentagon">
              <a:avLst/>
            </a:prstGeom>
            <a:solidFill>
              <a:srgbClr val="E37A4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7" name="Pentagone 126"/>
            <p:cNvSpPr/>
            <p:nvPr/>
          </p:nvSpPr>
          <p:spPr bwMode="auto">
            <a:xfrm>
              <a:off x="5292080" y="2420888"/>
              <a:ext cx="144016" cy="148208"/>
            </a:xfrm>
            <a:prstGeom prst="pentagon">
              <a:avLst/>
            </a:prstGeom>
            <a:solidFill>
              <a:srgbClr val="E37A4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0" name="Pentagone 129"/>
            <p:cNvSpPr/>
            <p:nvPr/>
          </p:nvSpPr>
          <p:spPr bwMode="auto">
            <a:xfrm>
              <a:off x="4654487" y="2659944"/>
              <a:ext cx="144016" cy="148208"/>
            </a:xfrm>
            <a:prstGeom prst="pentagon">
              <a:avLst/>
            </a:prstGeom>
            <a:solidFill>
              <a:srgbClr val="E37A4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33" name="ZoneTexte 132"/>
          <p:cNvSpPr txBox="1"/>
          <p:nvPr/>
        </p:nvSpPr>
        <p:spPr>
          <a:xfrm>
            <a:off x="145728" y="3636312"/>
            <a:ext cx="1545952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fr-FR" sz="1600" dirty="0" err="1" smtClean="0">
                <a:solidFill>
                  <a:srgbClr val="E37A40"/>
                </a:solidFill>
                <a:latin typeface="Helvetica"/>
                <a:cs typeface="Helvetica"/>
              </a:rPr>
              <a:t>Freezing</a:t>
            </a:r>
            <a:r>
              <a:rPr lang="fr-FR" sz="1600" dirty="0" smtClean="0">
                <a:solidFill>
                  <a:srgbClr val="E37A40"/>
                </a:solidFill>
                <a:latin typeface="Helvetica"/>
                <a:cs typeface="Helvetica"/>
              </a:rPr>
              <a:t> </a:t>
            </a:r>
            <a:r>
              <a:rPr lang="fr-FR" sz="1600" dirty="0" err="1" smtClean="0">
                <a:solidFill>
                  <a:srgbClr val="E37A40"/>
                </a:solidFill>
                <a:latin typeface="Helvetica"/>
                <a:cs typeface="Helvetica"/>
              </a:rPr>
              <a:t>slope</a:t>
            </a:r>
            <a:r>
              <a:rPr lang="fr-FR" sz="1600" dirty="0" smtClean="0">
                <a:solidFill>
                  <a:srgbClr val="E37A40"/>
                </a:solidFill>
                <a:latin typeface="Helvetica"/>
                <a:cs typeface="Helvetica"/>
              </a:rPr>
              <a:t> </a:t>
            </a:r>
          </a:p>
          <a:p>
            <a:pPr algn="l"/>
            <a:r>
              <a:rPr lang="fr-FR" sz="1600" dirty="0" smtClean="0">
                <a:solidFill>
                  <a:srgbClr val="E37A40"/>
                </a:solidFill>
                <a:latin typeface="Helvetica"/>
                <a:cs typeface="Helvetica"/>
              </a:rPr>
              <a:t>Open system</a:t>
            </a:r>
          </a:p>
        </p:txBody>
      </p:sp>
      <p:grpSp>
        <p:nvGrpSpPr>
          <p:cNvPr id="86" name="Grouper 85"/>
          <p:cNvGrpSpPr/>
          <p:nvPr/>
        </p:nvGrpSpPr>
        <p:grpSpPr>
          <a:xfrm>
            <a:off x="3901409" y="2339588"/>
            <a:ext cx="753078" cy="614315"/>
            <a:chOff x="2754681" y="2724294"/>
            <a:chExt cx="753078" cy="614315"/>
          </a:xfrm>
        </p:grpSpPr>
        <p:sp>
          <p:nvSpPr>
            <p:cNvPr id="61" name="ZoneTexte 60"/>
            <p:cNvSpPr txBox="1"/>
            <p:nvPr/>
          </p:nvSpPr>
          <p:spPr>
            <a:xfrm>
              <a:off x="2754681" y="2724294"/>
              <a:ext cx="753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2000" b="1" dirty="0" err="1" smtClean="0">
                  <a:solidFill>
                    <a:srgbClr val="0000FF"/>
                  </a:solidFill>
                  <a:latin typeface="Helvetica"/>
                  <a:cs typeface="Helvetica"/>
                </a:rPr>
                <a:t>W</a:t>
              </a:r>
              <a:r>
                <a:rPr lang="fr-FR" sz="2000" b="1" baseline="-25000" dirty="0" err="1" smtClean="0">
                  <a:solidFill>
                    <a:srgbClr val="0000FF"/>
                  </a:solidFill>
                  <a:latin typeface="Helvetica"/>
                  <a:cs typeface="Helvetica"/>
                </a:rPr>
                <a:t>res</a:t>
              </a:r>
              <a:endParaRPr lang="fr-FR" sz="2000" b="1" baseline="-25000" dirty="0">
                <a:solidFill>
                  <a:srgbClr val="0000FF"/>
                </a:solidFill>
                <a:latin typeface="Helvetica"/>
                <a:cs typeface="Helvetica"/>
              </a:endParaRPr>
            </a:p>
          </p:txBody>
        </p:sp>
        <p:sp>
          <p:nvSpPr>
            <p:cNvPr id="27" name="Larme 26"/>
            <p:cNvSpPr/>
            <p:nvPr/>
          </p:nvSpPr>
          <p:spPr bwMode="auto">
            <a:xfrm rot="19800000">
              <a:off x="3070495" y="3168066"/>
              <a:ext cx="184897" cy="170543"/>
            </a:xfrm>
            <a:prstGeom prst="teardrop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grpSp>
        <p:nvGrpSpPr>
          <p:cNvPr id="183" name="Grouper 182"/>
          <p:cNvGrpSpPr/>
          <p:nvPr/>
        </p:nvGrpSpPr>
        <p:grpSpPr>
          <a:xfrm>
            <a:off x="4391981" y="2276872"/>
            <a:ext cx="2340259" cy="647824"/>
            <a:chOff x="4391981" y="2276872"/>
            <a:chExt cx="2340259" cy="647824"/>
          </a:xfrm>
        </p:grpSpPr>
        <p:sp>
          <p:nvSpPr>
            <p:cNvPr id="15" name="Croix 14"/>
            <p:cNvSpPr/>
            <p:nvPr/>
          </p:nvSpPr>
          <p:spPr bwMode="auto">
            <a:xfrm>
              <a:off x="6552221" y="2276872"/>
              <a:ext cx="180019" cy="215776"/>
            </a:xfrm>
            <a:prstGeom prst="mathPlus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72" name="Croix 71"/>
            <p:cNvSpPr/>
            <p:nvPr/>
          </p:nvSpPr>
          <p:spPr bwMode="auto">
            <a:xfrm>
              <a:off x="5976157" y="2420888"/>
              <a:ext cx="180019" cy="215776"/>
            </a:xfrm>
            <a:prstGeom prst="mathPlus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74" name="Croix 73"/>
            <p:cNvSpPr/>
            <p:nvPr/>
          </p:nvSpPr>
          <p:spPr bwMode="auto">
            <a:xfrm>
              <a:off x="4391981" y="2708920"/>
              <a:ext cx="180019" cy="215776"/>
            </a:xfrm>
            <a:prstGeom prst="mathPlus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78" name="Croix 77"/>
            <p:cNvSpPr/>
            <p:nvPr/>
          </p:nvSpPr>
          <p:spPr bwMode="auto">
            <a:xfrm>
              <a:off x="4968045" y="2564904"/>
              <a:ext cx="180019" cy="215776"/>
            </a:xfrm>
            <a:prstGeom prst="mathPlus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  <p:sp>
          <p:nvSpPr>
            <p:cNvPr id="136" name="Croix 135"/>
            <p:cNvSpPr/>
            <p:nvPr/>
          </p:nvSpPr>
          <p:spPr bwMode="auto">
            <a:xfrm>
              <a:off x="5436096" y="2492896"/>
              <a:ext cx="180019" cy="215776"/>
            </a:xfrm>
            <a:prstGeom prst="mathPlus">
              <a:avLst/>
            </a:prstGeom>
            <a:solidFill>
              <a:srgbClr val="99C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grpSp>
        <p:nvGrpSpPr>
          <p:cNvPr id="54" name="Grouper 53"/>
          <p:cNvGrpSpPr/>
          <p:nvPr/>
        </p:nvGrpSpPr>
        <p:grpSpPr>
          <a:xfrm>
            <a:off x="1331640" y="5513842"/>
            <a:ext cx="3300397" cy="1083510"/>
            <a:chOff x="1331640" y="5513842"/>
            <a:chExt cx="3300397" cy="1083510"/>
          </a:xfrm>
        </p:grpSpPr>
        <p:grpSp>
          <p:nvGrpSpPr>
            <p:cNvPr id="46" name="Grouper 45"/>
            <p:cNvGrpSpPr/>
            <p:nvPr/>
          </p:nvGrpSpPr>
          <p:grpSpPr>
            <a:xfrm>
              <a:off x="3203848" y="5682735"/>
              <a:ext cx="1428189" cy="836612"/>
              <a:chOff x="3203848" y="5682735"/>
              <a:chExt cx="1428189" cy="836612"/>
            </a:xfrm>
          </p:grpSpPr>
          <p:cxnSp>
            <p:nvCxnSpPr>
              <p:cNvPr id="8" name="Connecteur droit avec flèche 7"/>
              <p:cNvCxnSpPr/>
              <p:nvPr/>
            </p:nvCxnSpPr>
            <p:spPr bwMode="auto">
              <a:xfrm flipV="1">
                <a:off x="3203848" y="5877272"/>
                <a:ext cx="0" cy="642075"/>
              </a:xfrm>
              <a:prstGeom prst="straightConnector1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107" name="ZoneTexte 106"/>
              <p:cNvSpPr txBox="1"/>
              <p:nvPr/>
            </p:nvSpPr>
            <p:spPr>
              <a:xfrm>
                <a:off x="3224745" y="5682735"/>
                <a:ext cx="14072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FR" sz="1600" dirty="0" err="1" smtClean="0">
                    <a:latin typeface="Helvetica"/>
                    <a:cs typeface="Helvetica"/>
                  </a:rPr>
                  <a:t>Freezing</a:t>
                </a:r>
                <a:r>
                  <a:rPr lang="fr-FR" sz="1600" dirty="0" smtClean="0">
                    <a:latin typeface="Helvetica"/>
                    <a:cs typeface="Helvetica"/>
                  </a:rPr>
                  <a:t> (F)</a:t>
                </a:r>
                <a:endParaRPr lang="fr-FR" sz="1600" baseline="-250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49" name="Grouper 48"/>
            <p:cNvGrpSpPr/>
            <p:nvPr/>
          </p:nvGrpSpPr>
          <p:grpSpPr>
            <a:xfrm>
              <a:off x="1331640" y="5525617"/>
              <a:ext cx="1779229" cy="1052736"/>
              <a:chOff x="1331640" y="5525617"/>
              <a:chExt cx="1779229" cy="1052736"/>
            </a:xfrm>
          </p:grpSpPr>
          <p:sp>
            <p:nvSpPr>
              <p:cNvPr id="105" name="Rectangle 104"/>
              <p:cNvSpPr/>
              <p:nvPr/>
            </p:nvSpPr>
            <p:spPr bwMode="auto">
              <a:xfrm>
                <a:off x="1339476" y="5525617"/>
                <a:ext cx="1747161" cy="357557"/>
              </a:xfrm>
              <a:prstGeom prst="rect">
                <a:avLst/>
              </a:prstGeom>
              <a:gradFill flip="none" rotWithShape="1">
                <a:gsLst>
                  <a:gs pos="17000">
                    <a:srgbClr val="0000FF"/>
                  </a:gs>
                  <a:gs pos="100000">
                    <a:srgbClr val="99CCFF"/>
                  </a:gs>
                </a:gsLst>
                <a:lin ang="5400000" scaled="0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1331640" y="5525617"/>
                <a:ext cx="1779229" cy="1052736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 bwMode="auto">
              <a:xfrm>
                <a:off x="1339476" y="5877272"/>
                <a:ext cx="1747161" cy="701081"/>
              </a:xfrm>
              <a:prstGeom prst="rect">
                <a:avLst/>
              </a:prstGeom>
              <a:pattFill prst="diagBrick">
                <a:fgClr>
                  <a:schemeClr val="bg1"/>
                </a:fgClr>
                <a:bgClr>
                  <a:srgbClr val="99CCFF"/>
                </a:bgClr>
              </a:patt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50" name="Grouper 49"/>
            <p:cNvGrpSpPr/>
            <p:nvPr/>
          </p:nvGrpSpPr>
          <p:grpSpPr>
            <a:xfrm>
              <a:off x="1331640" y="5513842"/>
              <a:ext cx="1800200" cy="1083510"/>
              <a:chOff x="1331640" y="5513842"/>
              <a:chExt cx="1800200" cy="1083510"/>
            </a:xfrm>
          </p:grpSpPr>
          <p:sp>
            <p:nvSpPr>
              <p:cNvPr id="112" name="ZoneTexte 111"/>
              <p:cNvSpPr txBox="1"/>
              <p:nvPr/>
            </p:nvSpPr>
            <p:spPr>
              <a:xfrm>
                <a:off x="1331640" y="5513842"/>
                <a:ext cx="173380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fr-FR" sz="16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Initial Water (W</a:t>
                </a:r>
                <a:r>
                  <a:rPr lang="fr-FR" sz="1600" baseline="-250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i</a:t>
                </a:r>
                <a:r>
                  <a:rPr lang="fr-FR" sz="1600" dirty="0" smtClean="0">
                    <a:solidFill>
                      <a:schemeClr val="bg1"/>
                    </a:solidFill>
                    <a:latin typeface="Helvetica"/>
                    <a:cs typeface="Helvetica"/>
                  </a:rPr>
                  <a:t>)</a:t>
                </a:r>
                <a:endParaRPr lang="fr-FR" sz="1600" baseline="-25000" dirty="0">
                  <a:solidFill>
                    <a:schemeClr val="bg1"/>
                  </a:solidFill>
                  <a:latin typeface="Helvetica"/>
                  <a:cs typeface="Helvetica"/>
                </a:endParaRPr>
              </a:p>
            </p:txBody>
          </p:sp>
          <p:sp>
            <p:nvSpPr>
              <p:cNvPr id="113" name="ZoneTexte 112"/>
              <p:cNvSpPr txBox="1"/>
              <p:nvPr/>
            </p:nvSpPr>
            <p:spPr>
              <a:xfrm>
                <a:off x="1373805" y="6258798"/>
                <a:ext cx="175803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 err="1" smtClean="0">
                    <a:latin typeface="Helvetica"/>
                    <a:cs typeface="Helvetica"/>
                  </a:rPr>
                  <a:t>Refrozen</a:t>
                </a:r>
                <a:r>
                  <a:rPr lang="fr-FR" sz="1600" dirty="0" smtClean="0">
                    <a:latin typeface="Helvetica"/>
                    <a:cs typeface="Helvetica"/>
                  </a:rPr>
                  <a:t> </a:t>
                </a:r>
                <a:r>
                  <a:rPr lang="fr-FR" sz="1600" dirty="0" err="1" smtClean="0">
                    <a:latin typeface="Helvetica"/>
                    <a:cs typeface="Helvetica"/>
                  </a:rPr>
                  <a:t>ice</a:t>
                </a:r>
                <a:endParaRPr lang="fr-FR" sz="1600" baseline="-25000" dirty="0">
                  <a:latin typeface="Helvetica"/>
                  <a:cs typeface="Helvetica"/>
                </a:endParaRPr>
              </a:p>
            </p:txBody>
          </p:sp>
        </p:grpSp>
      </p:grpSp>
      <p:grpSp>
        <p:nvGrpSpPr>
          <p:cNvPr id="59" name="Grouper 58"/>
          <p:cNvGrpSpPr/>
          <p:nvPr/>
        </p:nvGrpSpPr>
        <p:grpSpPr>
          <a:xfrm>
            <a:off x="4842934" y="5517232"/>
            <a:ext cx="4300225" cy="1083510"/>
            <a:chOff x="4842934" y="5517232"/>
            <a:chExt cx="4300225" cy="1083510"/>
          </a:xfrm>
        </p:grpSpPr>
        <p:sp>
          <p:nvSpPr>
            <p:cNvPr id="121" name="ZoneTexte 120"/>
            <p:cNvSpPr txBox="1"/>
            <p:nvPr/>
          </p:nvSpPr>
          <p:spPr>
            <a:xfrm>
              <a:off x="4842934" y="5544620"/>
              <a:ext cx="1015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b="1" dirty="0" smtClean="0">
                  <a:solidFill>
                    <a:srgbClr val="E37A40"/>
                  </a:solidFill>
                  <a:latin typeface="Helvetica"/>
                  <a:cs typeface="Helvetica"/>
                </a:rPr>
                <a:t>OPEN</a:t>
              </a:r>
              <a:endParaRPr lang="fr-FR" b="1" baseline="-25000" dirty="0">
                <a:solidFill>
                  <a:srgbClr val="E37A40"/>
                </a:solidFill>
                <a:latin typeface="Helvetica"/>
                <a:cs typeface="Helvetica"/>
              </a:endParaRPr>
            </a:p>
          </p:txBody>
        </p:sp>
        <p:grpSp>
          <p:nvGrpSpPr>
            <p:cNvPr id="163" name="Grouper 162"/>
            <p:cNvGrpSpPr/>
            <p:nvPr/>
          </p:nvGrpSpPr>
          <p:grpSpPr>
            <a:xfrm>
              <a:off x="5842762" y="5517232"/>
              <a:ext cx="3300397" cy="1083510"/>
              <a:chOff x="1331640" y="5513842"/>
              <a:chExt cx="3300397" cy="1083510"/>
            </a:xfrm>
          </p:grpSpPr>
          <p:grpSp>
            <p:nvGrpSpPr>
              <p:cNvPr id="164" name="Grouper 163"/>
              <p:cNvGrpSpPr/>
              <p:nvPr/>
            </p:nvGrpSpPr>
            <p:grpSpPr>
              <a:xfrm>
                <a:off x="3203848" y="5682735"/>
                <a:ext cx="1428189" cy="836612"/>
                <a:chOff x="3203848" y="5682735"/>
                <a:chExt cx="1428189" cy="836612"/>
              </a:xfrm>
            </p:grpSpPr>
            <p:cxnSp>
              <p:nvCxnSpPr>
                <p:cNvPr id="172" name="Connecteur droit avec flèche 171"/>
                <p:cNvCxnSpPr/>
                <p:nvPr/>
              </p:nvCxnSpPr>
              <p:spPr bwMode="auto">
                <a:xfrm flipV="1">
                  <a:off x="3203848" y="5877272"/>
                  <a:ext cx="0" cy="642075"/>
                </a:xfrm>
                <a:prstGeom prst="straightConnector1">
                  <a:avLst/>
                </a:prstGeom>
                <a:solidFill>
                  <a:schemeClr val="bg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73" name="ZoneTexte 172"/>
                <p:cNvSpPr txBox="1"/>
                <p:nvPr/>
              </p:nvSpPr>
              <p:spPr>
                <a:xfrm>
                  <a:off x="3224745" y="5682735"/>
                  <a:ext cx="14072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fr-FR" sz="1600" dirty="0" err="1" smtClean="0">
                      <a:latin typeface="Helvetica"/>
                      <a:cs typeface="Helvetica"/>
                    </a:rPr>
                    <a:t>Freezing</a:t>
                  </a:r>
                  <a:r>
                    <a:rPr lang="fr-FR" sz="1600" dirty="0" smtClean="0">
                      <a:latin typeface="Helvetica"/>
                      <a:cs typeface="Helvetica"/>
                    </a:rPr>
                    <a:t> (F)</a:t>
                  </a:r>
                  <a:endParaRPr lang="fr-FR" sz="1600" baseline="-25000" dirty="0">
                    <a:latin typeface="Helvetica"/>
                    <a:cs typeface="Helvetica"/>
                  </a:endParaRPr>
                </a:p>
              </p:txBody>
            </p:sp>
          </p:grpSp>
          <p:grpSp>
            <p:nvGrpSpPr>
              <p:cNvPr id="165" name="Grouper 164"/>
              <p:cNvGrpSpPr/>
              <p:nvPr/>
            </p:nvGrpSpPr>
            <p:grpSpPr>
              <a:xfrm>
                <a:off x="1331640" y="5525617"/>
                <a:ext cx="1779229" cy="1052736"/>
                <a:chOff x="1331640" y="5525617"/>
                <a:chExt cx="1779229" cy="1052736"/>
              </a:xfrm>
            </p:grpSpPr>
            <p:sp>
              <p:nvSpPr>
                <p:cNvPr id="169" name="Rectangle 168"/>
                <p:cNvSpPr/>
                <p:nvPr/>
              </p:nvSpPr>
              <p:spPr bwMode="auto">
                <a:xfrm>
                  <a:off x="1339476" y="5525617"/>
                  <a:ext cx="1747161" cy="357557"/>
                </a:xfrm>
                <a:prstGeom prst="rect">
                  <a:avLst/>
                </a:prstGeom>
                <a:gradFill flip="none" rotWithShape="1">
                  <a:gsLst>
                    <a:gs pos="17000">
                      <a:srgbClr val="0000FF"/>
                    </a:gs>
                    <a:gs pos="100000">
                      <a:srgbClr val="E37A40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0" name="Rectangle 169"/>
                <p:cNvSpPr/>
                <p:nvPr/>
              </p:nvSpPr>
              <p:spPr bwMode="auto">
                <a:xfrm>
                  <a:off x="1331640" y="5525617"/>
                  <a:ext cx="1779229" cy="1052736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1" name="Rectangle 170"/>
                <p:cNvSpPr/>
                <p:nvPr/>
              </p:nvSpPr>
              <p:spPr bwMode="auto">
                <a:xfrm>
                  <a:off x="1339476" y="5877272"/>
                  <a:ext cx="1747161" cy="701081"/>
                </a:xfrm>
                <a:prstGeom prst="rect">
                  <a:avLst/>
                </a:prstGeom>
                <a:pattFill prst="diagBrick">
                  <a:fgClr>
                    <a:schemeClr val="bg1"/>
                  </a:fgClr>
                  <a:bgClr>
                    <a:srgbClr val="E37A40"/>
                  </a:bgClr>
                </a:patt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66" name="Grouper 165"/>
              <p:cNvGrpSpPr/>
              <p:nvPr/>
            </p:nvGrpSpPr>
            <p:grpSpPr>
              <a:xfrm>
                <a:off x="1357022" y="5513842"/>
                <a:ext cx="1774818" cy="1083510"/>
                <a:chOff x="1357022" y="5513842"/>
                <a:chExt cx="1774818" cy="1083510"/>
              </a:xfrm>
            </p:grpSpPr>
            <p:sp>
              <p:nvSpPr>
                <p:cNvPr id="167" name="ZoneTexte 166"/>
                <p:cNvSpPr txBox="1"/>
                <p:nvPr/>
              </p:nvSpPr>
              <p:spPr>
                <a:xfrm>
                  <a:off x="1357022" y="5513842"/>
                  <a:ext cx="173380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/>
                  <a:r>
                    <a:rPr lang="fr-FR" sz="1600" dirty="0" smtClean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Initial Water (W</a:t>
                  </a:r>
                  <a:r>
                    <a:rPr lang="fr-FR" sz="1600" baseline="-25000" dirty="0" smtClean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i</a:t>
                  </a:r>
                  <a:r>
                    <a:rPr lang="fr-FR" sz="1600" dirty="0" smtClean="0">
                      <a:solidFill>
                        <a:schemeClr val="bg1"/>
                      </a:solidFill>
                      <a:latin typeface="Helvetica"/>
                      <a:cs typeface="Helvetica"/>
                    </a:rPr>
                    <a:t>)</a:t>
                  </a:r>
                  <a:endParaRPr lang="fr-FR" sz="1600" baseline="-25000" dirty="0">
                    <a:solidFill>
                      <a:schemeClr val="bg1"/>
                    </a:solidFill>
                    <a:latin typeface="Helvetica"/>
                    <a:cs typeface="Helvetica"/>
                  </a:endParaRPr>
                </a:p>
              </p:txBody>
            </p:sp>
            <p:sp>
              <p:nvSpPr>
                <p:cNvPr id="168" name="ZoneTexte 167"/>
                <p:cNvSpPr txBox="1"/>
                <p:nvPr/>
              </p:nvSpPr>
              <p:spPr>
                <a:xfrm>
                  <a:off x="1373805" y="6258798"/>
                  <a:ext cx="175803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 err="1" smtClean="0">
                      <a:latin typeface="Helvetica"/>
                      <a:cs typeface="Helvetica"/>
                    </a:rPr>
                    <a:t>Refrozen</a:t>
                  </a:r>
                  <a:r>
                    <a:rPr lang="fr-FR" sz="1600" dirty="0" smtClean="0">
                      <a:latin typeface="Helvetica"/>
                      <a:cs typeface="Helvetica"/>
                    </a:rPr>
                    <a:t> </a:t>
                  </a:r>
                  <a:r>
                    <a:rPr lang="fr-FR" sz="1600" dirty="0" err="1" smtClean="0">
                      <a:latin typeface="Helvetica"/>
                      <a:cs typeface="Helvetica"/>
                    </a:rPr>
                    <a:t>ice</a:t>
                  </a:r>
                  <a:endParaRPr lang="fr-FR" sz="1600" baseline="-25000" dirty="0">
                    <a:latin typeface="Helvetica"/>
                    <a:cs typeface="Helvetica"/>
                  </a:endParaRPr>
                </a:p>
              </p:txBody>
            </p:sp>
          </p:grpSp>
        </p:grpSp>
      </p:grpSp>
      <p:sp>
        <p:nvSpPr>
          <p:cNvPr id="55" name="Rectangle 54"/>
          <p:cNvSpPr/>
          <p:nvPr/>
        </p:nvSpPr>
        <p:spPr>
          <a:xfrm>
            <a:off x="89486" y="3203684"/>
            <a:ext cx="15301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sz="1600" dirty="0" err="1">
                <a:solidFill>
                  <a:srgbClr val="99CCFF"/>
                </a:solidFill>
                <a:latin typeface="Helvetica"/>
                <a:cs typeface="Helvetica"/>
              </a:rPr>
              <a:t>Closed</a:t>
            </a:r>
            <a:r>
              <a:rPr lang="fr-FR" sz="1600" dirty="0">
                <a:solidFill>
                  <a:srgbClr val="99CCFF"/>
                </a:solidFill>
                <a:latin typeface="Helvetica"/>
                <a:cs typeface="Helvetica"/>
              </a:rPr>
              <a:t> system</a:t>
            </a:r>
          </a:p>
        </p:txBody>
      </p:sp>
      <p:grpSp>
        <p:nvGrpSpPr>
          <p:cNvPr id="57" name="Grouper 56"/>
          <p:cNvGrpSpPr/>
          <p:nvPr/>
        </p:nvGrpSpPr>
        <p:grpSpPr>
          <a:xfrm>
            <a:off x="5340187" y="5030800"/>
            <a:ext cx="3090560" cy="1256295"/>
            <a:chOff x="5340187" y="5030800"/>
            <a:chExt cx="3090560" cy="1256295"/>
          </a:xfrm>
        </p:grpSpPr>
        <p:sp>
          <p:nvSpPr>
            <p:cNvPr id="111" name="ZoneTexte 110"/>
            <p:cNvSpPr txBox="1"/>
            <p:nvPr/>
          </p:nvSpPr>
          <p:spPr>
            <a:xfrm>
              <a:off x="6012160" y="5106670"/>
              <a:ext cx="24185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600" dirty="0" err="1" smtClean="0">
                  <a:latin typeface="Helvetica"/>
                  <a:cs typeface="Helvetica"/>
                </a:rPr>
                <a:t>External</a:t>
              </a:r>
              <a:r>
                <a:rPr lang="fr-FR" sz="1600" dirty="0" smtClean="0">
                  <a:latin typeface="Helvetica"/>
                  <a:cs typeface="Helvetica"/>
                </a:rPr>
                <a:t> Water Input (A)</a:t>
              </a:r>
              <a:endParaRPr lang="fr-FR" sz="1600" baseline="-25000" dirty="0">
                <a:latin typeface="Helvetica"/>
                <a:cs typeface="Helvetica"/>
              </a:endParaRPr>
            </a:p>
          </p:txBody>
        </p:sp>
        <p:sp>
          <p:nvSpPr>
            <p:cNvPr id="12" name="Flèche en arc 11"/>
            <p:cNvSpPr/>
            <p:nvPr/>
          </p:nvSpPr>
          <p:spPr bwMode="auto">
            <a:xfrm rot="20700000">
              <a:off x="5340187" y="5030800"/>
              <a:ext cx="815990" cy="1256295"/>
            </a:xfrm>
            <a:prstGeom prst="circularArrow">
              <a:avLst>
                <a:gd name="adj1" fmla="val 12500"/>
                <a:gd name="adj2" fmla="val 999716"/>
                <a:gd name="adj3" fmla="val 20457681"/>
                <a:gd name="adj4" fmla="val 13661403"/>
                <a:gd name="adj5" fmla="val 12500"/>
              </a:avLst>
            </a:prstGeom>
            <a:solidFill>
              <a:srgbClr val="99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8" name="Grouper 57"/>
          <p:cNvGrpSpPr/>
          <p:nvPr/>
        </p:nvGrpSpPr>
        <p:grpSpPr>
          <a:xfrm>
            <a:off x="2699792" y="2060848"/>
            <a:ext cx="753078" cy="598447"/>
            <a:chOff x="2699792" y="2060848"/>
            <a:chExt cx="753078" cy="598447"/>
          </a:xfrm>
        </p:grpSpPr>
        <p:sp>
          <p:nvSpPr>
            <p:cNvPr id="179" name="ZoneTexte 178"/>
            <p:cNvSpPr txBox="1"/>
            <p:nvPr/>
          </p:nvSpPr>
          <p:spPr>
            <a:xfrm>
              <a:off x="2699792" y="2060848"/>
              <a:ext cx="753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2000" b="1" dirty="0" err="1" smtClean="0">
                  <a:solidFill>
                    <a:srgbClr val="99FF99"/>
                  </a:solidFill>
                  <a:latin typeface="Helvetica"/>
                  <a:cs typeface="Helvetica"/>
                </a:rPr>
                <a:t>W</a:t>
              </a:r>
              <a:r>
                <a:rPr lang="fr-FR" sz="2000" b="1" baseline="-25000" dirty="0" err="1" smtClean="0">
                  <a:solidFill>
                    <a:srgbClr val="99FF99"/>
                  </a:solidFill>
                  <a:latin typeface="Helvetica"/>
                  <a:cs typeface="Helvetica"/>
                </a:rPr>
                <a:t>inp</a:t>
              </a:r>
              <a:endParaRPr lang="fr-FR" sz="2000" b="1" baseline="-25000" dirty="0">
                <a:solidFill>
                  <a:srgbClr val="99FF99"/>
                </a:solidFill>
                <a:latin typeface="Helvetica"/>
                <a:cs typeface="Helvetica"/>
              </a:endParaRPr>
            </a:p>
          </p:txBody>
        </p:sp>
        <p:sp>
          <p:nvSpPr>
            <p:cNvPr id="180" name="Larme 179"/>
            <p:cNvSpPr/>
            <p:nvPr/>
          </p:nvSpPr>
          <p:spPr bwMode="auto">
            <a:xfrm rot="19800000">
              <a:off x="3018420" y="2488752"/>
              <a:ext cx="184897" cy="170543"/>
            </a:xfrm>
            <a:prstGeom prst="teardrop">
              <a:avLst/>
            </a:prstGeom>
            <a:solidFill>
              <a:srgbClr val="99FF9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600" b="0" i="0" u="none" strike="noStrike" cap="none" normalizeH="0" baseline="0" smtClean="0">
                <a:ln>
                  <a:noFill/>
                </a:ln>
                <a:solidFill>
                  <a:srgbClr val="99FF99"/>
                </a:solidFill>
                <a:effectLst/>
                <a:latin typeface="Helvetica"/>
                <a:cs typeface="Helvetica"/>
              </a:endParaRPr>
            </a:p>
          </p:txBody>
        </p:sp>
      </p:grpSp>
      <p:sp>
        <p:nvSpPr>
          <p:cNvPr id="64" name="Ellipse 63"/>
          <p:cNvSpPr/>
          <p:nvPr/>
        </p:nvSpPr>
        <p:spPr bwMode="auto">
          <a:xfrm>
            <a:off x="4968045" y="548680"/>
            <a:ext cx="1188131" cy="998820"/>
          </a:xfrm>
          <a:prstGeom prst="ellipse">
            <a:avLst/>
          </a:prstGeom>
          <a:gradFill flip="none" rotWithShape="1">
            <a:gsLst>
              <a:gs pos="61000">
                <a:srgbClr val="99FF99">
                  <a:alpha val="55000"/>
                </a:srgbClr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55353" y="620688"/>
            <a:ext cx="16132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 err="1" smtClean="0">
                <a:latin typeface="Helvetica"/>
                <a:cs typeface="Helvetica"/>
              </a:rPr>
              <a:t>Jouzel</a:t>
            </a:r>
            <a:r>
              <a:rPr lang="fr-FR" sz="1600" dirty="0" smtClean="0">
                <a:latin typeface="Helvetica"/>
                <a:cs typeface="Helvetica"/>
              </a:rPr>
              <a:t> and Souchez Model</a:t>
            </a:r>
            <a:endParaRPr lang="fr-FR" sz="1600" baseline="-25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476663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55" grpId="0"/>
      <p:bldP spid="64" grpId="0" animBg="1"/>
      <p:bldP spid="64" grpId="1" animBg="1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800" dirty="0" smtClean="0">
                <a:solidFill>
                  <a:schemeClr val="bg1"/>
                </a:solidFill>
                <a:latin typeface="Helvetica"/>
                <a:cs typeface="Helvetica"/>
              </a:rPr>
              <a:t>8. Tracking of M/R events @ NEEM BIL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/>
              <a:cs typeface="Helvetica"/>
            </a:endParaRPr>
          </a:p>
        </p:txBody>
      </p:sp>
      <p:pic>
        <p:nvPicPr>
          <p:cNvPr id="6" name="Image 5" descr="coisoid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8" y="528903"/>
            <a:ext cx="8136904" cy="578882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372200" y="489446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 smtClean="0">
                <a:latin typeface="Helvetica"/>
                <a:cs typeface="Helvetica"/>
              </a:rPr>
              <a:t>Last 300 m </a:t>
            </a:r>
          </a:p>
          <a:p>
            <a:pPr algn="l"/>
            <a:r>
              <a:rPr lang="fr-FR" b="1" dirty="0" err="1" smtClean="0">
                <a:latin typeface="Helvetica"/>
                <a:cs typeface="Helvetica"/>
              </a:rPr>
              <a:t>Slope</a:t>
            </a:r>
            <a:r>
              <a:rPr lang="fr-FR" b="1" dirty="0" smtClean="0">
                <a:latin typeface="Helvetica"/>
                <a:cs typeface="Helvetica"/>
              </a:rPr>
              <a:t> = 8.02 </a:t>
            </a:r>
            <a:r>
              <a:rPr lang="fr-FR" b="1" dirty="0" smtClean="0">
                <a:latin typeface="Helvetica"/>
                <a:cs typeface="Helvetica"/>
                <a:sym typeface="Wingdings"/>
              </a:rPr>
              <a:t></a:t>
            </a:r>
            <a:r>
              <a:rPr lang="fr-FR" b="1" dirty="0" smtClean="0">
                <a:latin typeface="Helvetica"/>
                <a:cs typeface="Helvetica"/>
              </a:rPr>
              <a:t> </a:t>
            </a:r>
            <a:r>
              <a:rPr lang="fr-FR" b="1" dirty="0" err="1" smtClean="0">
                <a:latin typeface="Helvetica"/>
                <a:cs typeface="Helvetica"/>
              </a:rPr>
              <a:t>Meteoric</a:t>
            </a:r>
            <a:endParaRPr lang="fr-FR" b="1" dirty="0" smtClean="0">
              <a:latin typeface="Helvetica"/>
              <a:cs typeface="Helvetica"/>
            </a:endParaRPr>
          </a:p>
        </p:txBody>
      </p:sp>
      <p:grpSp>
        <p:nvGrpSpPr>
          <p:cNvPr id="25" name="Grouper 24"/>
          <p:cNvGrpSpPr/>
          <p:nvPr/>
        </p:nvGrpSpPr>
        <p:grpSpPr>
          <a:xfrm>
            <a:off x="179512" y="1143000"/>
            <a:ext cx="6767388" cy="4330100"/>
            <a:chOff x="179512" y="1143000"/>
            <a:chExt cx="6767388" cy="4330100"/>
          </a:xfrm>
        </p:grpSpPr>
        <p:sp>
          <p:nvSpPr>
            <p:cNvPr id="26" name="ZoneTexte 25"/>
            <p:cNvSpPr txBox="1"/>
            <p:nvPr/>
          </p:nvSpPr>
          <p:spPr>
            <a:xfrm>
              <a:off x="179512" y="4826769"/>
              <a:ext cx="1944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b="1" dirty="0" err="1" smtClean="0">
                  <a:solidFill>
                    <a:srgbClr val="0000FF"/>
                  </a:solidFill>
                  <a:latin typeface="Helvetica"/>
                  <a:cs typeface="Helvetica"/>
                </a:rPr>
                <a:t>Slope</a:t>
              </a:r>
              <a:r>
                <a:rPr lang="fr-FR" b="1" dirty="0" smtClean="0">
                  <a:solidFill>
                    <a:srgbClr val="0000FF"/>
                  </a:solidFill>
                  <a:latin typeface="Helvetica"/>
                  <a:cs typeface="Helvetica"/>
                </a:rPr>
                <a:t> = 7.93</a:t>
              </a:r>
            </a:p>
            <a:p>
              <a:pPr algn="l"/>
              <a:r>
                <a:rPr lang="fr-FR" b="1" dirty="0" smtClean="0">
                  <a:solidFill>
                    <a:srgbClr val="0000FF"/>
                  </a:solidFill>
                  <a:latin typeface="Helvetica"/>
                  <a:cs typeface="Helvetica"/>
                  <a:sym typeface="Wingdings"/>
                </a:rPr>
                <a:t></a:t>
              </a:r>
              <a:r>
                <a:rPr lang="fr-FR" b="1" dirty="0" err="1" smtClean="0">
                  <a:solidFill>
                    <a:srgbClr val="0000FF"/>
                  </a:solidFill>
                  <a:latin typeface="Helvetica"/>
                  <a:cs typeface="Helvetica"/>
                </a:rPr>
                <a:t>Meteoric</a:t>
              </a:r>
              <a:r>
                <a:rPr lang="fr-FR" b="1" dirty="0" smtClean="0">
                  <a:solidFill>
                    <a:srgbClr val="0000FF"/>
                  </a:solidFill>
                  <a:latin typeface="Helvetica"/>
                  <a:cs typeface="Helvetica"/>
                </a:rPr>
                <a:t> </a:t>
              </a:r>
              <a:r>
                <a:rPr lang="fr-FR" b="1" dirty="0" smtClean="0">
                  <a:solidFill>
                    <a:srgbClr val="0000FF"/>
                  </a:solidFill>
                  <a:latin typeface="Helvetica"/>
                  <a:ea typeface="Zapf Dingbats"/>
                  <a:cs typeface="Helvetica"/>
                  <a:sym typeface="Zapf Dingbats"/>
                </a:rPr>
                <a:t>✔</a:t>
              </a:r>
              <a:endParaRPr lang="fr-FR" b="1" dirty="0">
                <a:solidFill>
                  <a:srgbClr val="0000FF"/>
                </a:solidFill>
                <a:latin typeface="Helvetica"/>
                <a:cs typeface="Helvetica"/>
              </a:endParaRPr>
            </a:p>
          </p:txBody>
        </p:sp>
        <p:cxnSp>
          <p:nvCxnSpPr>
            <p:cNvPr id="27" name="Connecteur droit 26"/>
            <p:cNvCxnSpPr/>
            <p:nvPr/>
          </p:nvCxnSpPr>
          <p:spPr bwMode="auto">
            <a:xfrm flipV="1">
              <a:off x="1763688" y="1143000"/>
              <a:ext cx="5183212" cy="3870176"/>
            </a:xfrm>
            <a:prstGeom prst="line">
              <a:avLst/>
            </a:prstGeom>
            <a:solidFill>
              <a:schemeClr val="bg2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er 6"/>
          <p:cNvGrpSpPr/>
          <p:nvPr/>
        </p:nvGrpSpPr>
        <p:grpSpPr>
          <a:xfrm>
            <a:off x="3851920" y="3936933"/>
            <a:ext cx="1448089" cy="1220259"/>
            <a:chOff x="3111500" y="2552700"/>
            <a:chExt cx="2913888" cy="2165604"/>
          </a:xfrm>
        </p:grpSpPr>
        <p:pic>
          <p:nvPicPr>
            <p:cNvPr id="3" name="Image 2" descr="cis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11500" y="2552700"/>
              <a:ext cx="2913888" cy="2165604"/>
            </a:xfrm>
            <a:prstGeom prst="rect">
              <a:avLst/>
            </a:prstGeom>
          </p:spPr>
        </p:pic>
        <p:sp>
          <p:nvSpPr>
            <p:cNvPr id="22" name="ZoneTexte 21"/>
            <p:cNvSpPr txBox="1"/>
            <p:nvPr/>
          </p:nvSpPr>
          <p:spPr>
            <a:xfrm>
              <a:off x="3118521" y="2868909"/>
              <a:ext cx="2743034" cy="1210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0000FF"/>
                  </a:solidFill>
                  <a:latin typeface="Helvetica"/>
                  <a:cs typeface="Helvetica"/>
                </a:rPr>
                <a:t>CIS</a:t>
              </a:r>
              <a:endParaRPr lang="fr-FR" sz="2800" b="1" dirty="0">
                <a:solidFill>
                  <a:srgbClr val="0000FF"/>
                </a:solidFill>
                <a:latin typeface="Helvetica"/>
                <a:cs typeface="Helvetica"/>
              </a:endParaRPr>
            </a:p>
          </p:txBody>
        </p:sp>
        <p:sp>
          <p:nvSpPr>
            <p:cNvPr id="23" name="Ellipse 22"/>
            <p:cNvSpPr/>
            <p:nvPr/>
          </p:nvSpPr>
          <p:spPr bwMode="auto">
            <a:xfrm>
              <a:off x="3245743" y="2609398"/>
              <a:ext cx="372868" cy="36004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grpSp>
        <p:nvGrpSpPr>
          <p:cNvPr id="31" name="Grouper 30"/>
          <p:cNvGrpSpPr/>
          <p:nvPr/>
        </p:nvGrpSpPr>
        <p:grpSpPr>
          <a:xfrm>
            <a:off x="5293103" y="3941211"/>
            <a:ext cx="1583153" cy="1188473"/>
            <a:chOff x="5293103" y="3941211"/>
            <a:chExt cx="1583153" cy="1188473"/>
          </a:xfrm>
        </p:grpSpPr>
        <p:pic>
          <p:nvPicPr>
            <p:cNvPr id="8" name="Image 7" descr="DRL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93103" y="3941211"/>
              <a:ext cx="1583153" cy="1188473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5417748" y="4134272"/>
              <a:ext cx="1314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DRL</a:t>
              </a:r>
              <a:endParaRPr lang="fr-FR" sz="2800" b="1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6869877" y="3933056"/>
            <a:ext cx="1446539" cy="1236909"/>
            <a:chOff x="3111500" y="2556526"/>
            <a:chExt cx="2919984" cy="2161778"/>
          </a:xfrm>
        </p:grpSpPr>
        <p:pic>
          <p:nvPicPr>
            <p:cNvPr id="21" name="Image 20" descr="IDD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11500" y="2556526"/>
              <a:ext cx="2919984" cy="2161778"/>
            </a:xfrm>
            <a:prstGeom prst="rect">
              <a:avLst/>
            </a:prstGeom>
          </p:spPr>
        </p:pic>
        <p:sp>
          <p:nvSpPr>
            <p:cNvPr id="29" name="ZoneTexte 28"/>
            <p:cNvSpPr txBox="1"/>
            <p:nvPr/>
          </p:nvSpPr>
          <p:spPr>
            <a:xfrm>
              <a:off x="3237652" y="2874705"/>
              <a:ext cx="2743034" cy="1192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IDD</a:t>
              </a:r>
              <a:endParaRPr lang="fr-FR" sz="2800" b="1" dirty="0">
                <a:solidFill>
                  <a:srgbClr val="008000"/>
                </a:solidFill>
                <a:latin typeface="Helvetica"/>
                <a:cs typeface="Helvetica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3283448" y="2650720"/>
              <a:ext cx="360040" cy="360041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grpSp>
        <p:nvGrpSpPr>
          <p:cNvPr id="33" name="Grouper 32"/>
          <p:cNvGrpSpPr/>
          <p:nvPr/>
        </p:nvGrpSpPr>
        <p:grpSpPr>
          <a:xfrm>
            <a:off x="1867806" y="1241057"/>
            <a:ext cx="2776201" cy="1179831"/>
            <a:chOff x="132904" y="3046117"/>
            <a:chExt cx="4413696" cy="1964867"/>
          </a:xfrm>
        </p:grpSpPr>
        <p:grpSp>
          <p:nvGrpSpPr>
            <p:cNvPr id="35" name="Grouper 34"/>
            <p:cNvGrpSpPr/>
            <p:nvPr/>
          </p:nvGrpSpPr>
          <p:grpSpPr>
            <a:xfrm>
              <a:off x="395536" y="3046117"/>
              <a:ext cx="4014421" cy="1541932"/>
              <a:chOff x="-191585" y="3068959"/>
              <a:chExt cx="5550985" cy="2324295"/>
            </a:xfrm>
          </p:grpSpPr>
          <p:grpSp>
            <p:nvGrpSpPr>
              <p:cNvPr id="37" name="Grouper 36"/>
              <p:cNvGrpSpPr/>
              <p:nvPr/>
            </p:nvGrpSpPr>
            <p:grpSpPr>
              <a:xfrm>
                <a:off x="-191585" y="3068959"/>
                <a:ext cx="5550985" cy="2324295"/>
                <a:chOff x="-191585" y="3068959"/>
                <a:chExt cx="5550985" cy="2324295"/>
              </a:xfrm>
            </p:grpSpPr>
            <p:grpSp>
              <p:nvGrpSpPr>
                <p:cNvPr id="39" name="Grouper 38"/>
                <p:cNvGrpSpPr/>
                <p:nvPr/>
              </p:nvGrpSpPr>
              <p:grpSpPr>
                <a:xfrm>
                  <a:off x="-191585" y="3068959"/>
                  <a:ext cx="5550985" cy="2304149"/>
                  <a:chOff x="-191585" y="3068959"/>
                  <a:chExt cx="5550985" cy="2304149"/>
                </a:xfrm>
              </p:grpSpPr>
              <p:pic>
                <p:nvPicPr>
                  <p:cNvPr id="43" name="Image 42" descr="isotopesjensen.jpg"/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-191585" y="3068959"/>
                    <a:ext cx="5550985" cy="2304149"/>
                  </a:xfrm>
                  <a:prstGeom prst="rect">
                    <a:avLst/>
                  </a:prstGeom>
                </p:spPr>
              </p:pic>
              <p:sp>
                <p:nvSpPr>
                  <p:cNvPr id="44" name="Rectangle 43"/>
                  <p:cNvSpPr/>
                  <p:nvPr/>
                </p:nvSpPr>
                <p:spPr bwMode="auto">
                  <a:xfrm>
                    <a:off x="3060700" y="4221088"/>
                    <a:ext cx="577850" cy="1152020"/>
                  </a:xfrm>
                  <a:prstGeom prst="rect">
                    <a:avLst/>
                  </a:prstGeom>
                  <a:solidFill>
                    <a:srgbClr val="DADADA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fr-FR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 bwMode="auto">
                  <a:xfrm>
                    <a:off x="3104654" y="5183574"/>
                    <a:ext cx="577850" cy="189534"/>
                  </a:xfrm>
                  <a:prstGeom prst="rect">
                    <a:avLst/>
                  </a:prstGeom>
                  <a:solidFill>
                    <a:srgbClr val="DADADA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fr-FR" sz="18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Helvetica"/>
                      <a:cs typeface="Helvetica"/>
                    </a:endParaRPr>
                  </a:p>
                </p:txBody>
              </p:sp>
            </p:grpSp>
            <p:sp>
              <p:nvSpPr>
                <p:cNvPr id="40" name="Rectangle 39"/>
                <p:cNvSpPr/>
                <p:nvPr/>
              </p:nvSpPr>
              <p:spPr bwMode="auto">
                <a:xfrm>
                  <a:off x="3685393" y="4797152"/>
                  <a:ext cx="157184" cy="57595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/>
                    <a:cs typeface="Helvetica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453107" y="5085184"/>
                  <a:ext cx="157184" cy="287968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/>
                    <a:cs typeface="Helvetica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779187" y="5229200"/>
                  <a:ext cx="157184" cy="164054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fr-FR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Helvetica"/>
                    <a:cs typeface="Helvetica"/>
                  </a:endParaRPr>
                </a:p>
              </p:txBody>
            </p:sp>
          </p:grpSp>
          <p:sp>
            <p:nvSpPr>
              <p:cNvPr id="38" name="Rectangle 37"/>
              <p:cNvSpPr/>
              <p:nvPr/>
            </p:nvSpPr>
            <p:spPr bwMode="auto">
              <a:xfrm>
                <a:off x="1043608" y="4797152"/>
                <a:ext cx="288032" cy="57595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/>
                  <a:cs typeface="Helvetica"/>
                </a:endParaRPr>
              </a:p>
            </p:txBody>
          </p:sp>
        </p:grpSp>
        <p:pic>
          <p:nvPicPr>
            <p:cNvPr id="36" name="Image 35" descr="depth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11845" b="30617"/>
            <a:stretch/>
          </p:blipFill>
          <p:spPr>
            <a:xfrm>
              <a:off x="132904" y="4540994"/>
              <a:ext cx="4413696" cy="469990"/>
            </a:xfrm>
            <a:prstGeom prst="rect">
              <a:avLst/>
            </a:prstGeom>
          </p:spPr>
        </p:pic>
      </p:grpSp>
      <p:pic>
        <p:nvPicPr>
          <p:cNvPr id="46" name="Image 4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396" t="2971" r="2039" b="76270"/>
          <a:stretch/>
        </p:blipFill>
        <p:spPr>
          <a:xfrm>
            <a:off x="5328607" y="3970593"/>
            <a:ext cx="1043593" cy="11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259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800" dirty="0">
                <a:solidFill>
                  <a:schemeClr val="bg1"/>
                </a:solidFill>
                <a:latin typeface="Helvetica"/>
                <a:cs typeface="Helvetica"/>
              </a:rPr>
              <a:t>8. Tracking of M/R events @ NEEM BIL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/>
              <a:cs typeface="Helvetica"/>
            </a:endParaRPr>
          </a:p>
        </p:txBody>
      </p:sp>
      <p:pic>
        <p:nvPicPr>
          <p:cNvPr id="12" name="Image 11" descr="coisoidd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8" y="534587"/>
            <a:ext cx="8136904" cy="5788826"/>
          </a:xfrm>
          <a:prstGeom prst="rect">
            <a:avLst/>
          </a:prstGeom>
        </p:spPr>
      </p:pic>
      <p:cxnSp>
        <p:nvCxnSpPr>
          <p:cNvPr id="14" name="Connecteur droit 13"/>
          <p:cNvCxnSpPr/>
          <p:nvPr/>
        </p:nvCxnSpPr>
        <p:spPr bwMode="auto">
          <a:xfrm flipV="1">
            <a:off x="1769616" y="1143000"/>
            <a:ext cx="6114752" cy="3898900"/>
          </a:xfrm>
          <a:prstGeom prst="line">
            <a:avLst/>
          </a:prstGeom>
          <a:solidFill>
            <a:schemeClr val="bg2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" name="Grouper 1"/>
          <p:cNvGrpSpPr/>
          <p:nvPr/>
        </p:nvGrpSpPr>
        <p:grpSpPr>
          <a:xfrm>
            <a:off x="2039020" y="1137444"/>
            <a:ext cx="4176464" cy="4104456"/>
            <a:chOff x="1907704" y="1220745"/>
            <a:chExt cx="4176464" cy="3963211"/>
          </a:xfrm>
        </p:grpSpPr>
        <p:cxnSp>
          <p:nvCxnSpPr>
            <p:cNvPr id="3" name="Connecteur droit 2"/>
            <p:cNvCxnSpPr/>
            <p:nvPr/>
          </p:nvCxnSpPr>
          <p:spPr bwMode="auto">
            <a:xfrm flipV="1">
              <a:off x="4067944" y="1238373"/>
              <a:ext cx="0" cy="3945583"/>
            </a:xfrm>
            <a:prstGeom prst="line">
              <a:avLst/>
            </a:prstGeom>
            <a:solidFill>
              <a:schemeClr val="bg2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0" name="ZoneTexte 9"/>
            <p:cNvSpPr txBox="1"/>
            <p:nvPr/>
          </p:nvSpPr>
          <p:spPr>
            <a:xfrm>
              <a:off x="1907704" y="122074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Helvetica"/>
                  <a:cs typeface="Helvetica"/>
                </a:rPr>
                <a:t>HT DRILL</a:t>
              </a:r>
              <a:endParaRPr lang="fr-FR" dirty="0">
                <a:latin typeface="Helvetica"/>
                <a:cs typeface="Helvetica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4067944" y="122074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Helvetica"/>
                  <a:cs typeface="Helvetica"/>
                </a:rPr>
                <a:t>ROCK DRILL</a:t>
              </a:r>
              <a:endParaRPr lang="fr-FR" dirty="0">
                <a:latin typeface="Helvetica"/>
                <a:cs typeface="Helvetica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281411" y="2636912"/>
            <a:ext cx="1872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S</a:t>
            </a:r>
            <a:r>
              <a:rPr lang="fr-FR" b="1" baseline="-25000" dirty="0" err="1" smtClean="0">
                <a:solidFill>
                  <a:srgbClr val="FF0000"/>
                </a:solidFill>
                <a:latin typeface="Helvetica"/>
                <a:cs typeface="Helvetica"/>
              </a:rPr>
              <a:t>obs</a:t>
            </a:r>
            <a:r>
              <a:rPr lang="fr-FR" b="1" baseline="-25000" dirty="0" smtClean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cs typeface="Helvetica"/>
              </a:rPr>
              <a:t>= 6.90</a:t>
            </a:r>
          </a:p>
          <a:p>
            <a:pPr algn="l"/>
            <a:r>
              <a:rPr lang="fr-FR" b="1" strike="sngStrike" dirty="0" err="1" smtClean="0">
                <a:solidFill>
                  <a:srgbClr val="FF0000"/>
                </a:solidFill>
                <a:latin typeface="Helvetica"/>
                <a:cs typeface="Helvetica"/>
              </a:rPr>
              <a:t>Meteoric</a:t>
            </a:r>
            <a:r>
              <a:rPr lang="fr-FR" b="1" strike="sngStrike" dirty="0" smtClean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ea typeface="Zapf Dingbats"/>
                <a:cs typeface="Helvetica"/>
                <a:sym typeface="Zapf Dingbats"/>
              </a:rPr>
              <a:t>✗</a:t>
            </a:r>
            <a:endParaRPr lang="fr-FR" b="1" strike="sngStrike" dirty="0" smtClean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cxnSp>
        <p:nvCxnSpPr>
          <p:cNvPr id="11" name="Connecteur droit 10"/>
          <p:cNvCxnSpPr/>
          <p:nvPr/>
        </p:nvCxnSpPr>
        <p:spPr bwMode="auto">
          <a:xfrm flipV="1">
            <a:off x="1769616" y="1155700"/>
            <a:ext cx="5754712" cy="3898900"/>
          </a:xfrm>
          <a:prstGeom prst="line">
            <a:avLst/>
          </a:prstGeom>
          <a:solidFill>
            <a:schemeClr val="bg2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" name="Rectangle 6"/>
          <p:cNvSpPr/>
          <p:nvPr/>
        </p:nvSpPr>
        <p:spPr>
          <a:xfrm>
            <a:off x="4309368" y="3525286"/>
            <a:ext cx="2546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Helvetica"/>
                <a:cs typeface="Helvetica"/>
              </a:rPr>
              <a:t>Model </a:t>
            </a:r>
            <a:r>
              <a:rPr lang="fr-FR" b="1" dirty="0" smtClean="0">
                <a:solidFill>
                  <a:srgbClr val="000000"/>
                </a:solidFill>
                <a:latin typeface="Helvetica"/>
                <a:cs typeface="Helvetica"/>
              </a:rPr>
              <a:t>: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cs typeface="Helvetica"/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S</a:t>
            </a:r>
            <a:r>
              <a:rPr lang="fr-FR" b="1" baseline="-25000" dirty="0" err="1" smtClean="0">
                <a:solidFill>
                  <a:srgbClr val="FF0000"/>
                </a:solidFill>
                <a:latin typeface="Helvetica"/>
                <a:cs typeface="Helvetica"/>
              </a:rPr>
              <a:t>fc</a:t>
            </a:r>
            <a:r>
              <a:rPr lang="fr-FR" b="1" dirty="0" smtClean="0">
                <a:solidFill>
                  <a:srgbClr val="FF0000"/>
                </a:solidFill>
                <a:latin typeface="Helvetica"/>
                <a:cs typeface="Helvetica"/>
              </a:rPr>
              <a:t> = 5.20</a:t>
            </a:r>
            <a:endParaRPr lang="fr-FR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54382" y="3212976"/>
            <a:ext cx="1141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b="1" dirty="0" err="1" smtClean="0">
                <a:latin typeface="Helvetica"/>
                <a:cs typeface="Helvetica"/>
              </a:rPr>
              <a:t>Too</a:t>
            </a:r>
            <a:r>
              <a:rPr lang="fr-FR" b="1" dirty="0" smtClean="0">
                <a:latin typeface="Helvetica"/>
                <a:cs typeface="Helvetica"/>
              </a:rPr>
              <a:t> </a:t>
            </a:r>
            <a:r>
              <a:rPr lang="fr-FR" b="1" dirty="0" err="1" smtClean="0">
                <a:latin typeface="Helvetica"/>
                <a:cs typeface="Helvetica"/>
              </a:rPr>
              <a:t>high</a:t>
            </a:r>
            <a:endParaRPr lang="fr-FR" b="1" dirty="0">
              <a:latin typeface="Helvetica"/>
              <a:cs typeface="Helvetic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48264" y="3501008"/>
            <a:ext cx="1145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S</a:t>
            </a:r>
            <a:r>
              <a:rPr lang="fr-FR" b="1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fc</a:t>
            </a:r>
            <a:r>
              <a:rPr lang="fr-FR" b="1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008000"/>
                </a:solidFill>
                <a:latin typeface="Helvetica"/>
                <a:cs typeface="Helvetica"/>
              </a:rPr>
              <a:t>=</a:t>
            </a:r>
            <a:r>
              <a:rPr lang="fr-FR" b="1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008000"/>
                </a:solidFill>
                <a:latin typeface="Helvetica"/>
                <a:cs typeface="Helvetica"/>
              </a:rPr>
              <a:t>5.15</a:t>
            </a:r>
            <a:endParaRPr lang="fr-FR" b="1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99180" y="766925"/>
            <a:ext cx="109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b="1" dirty="0">
                <a:solidFill>
                  <a:srgbClr val="FF0000"/>
                </a:solidFill>
                <a:latin typeface="Helvetica"/>
                <a:cs typeface="Helvetica"/>
              </a:rPr>
              <a:t>M/</a:t>
            </a:r>
            <a:r>
              <a:rPr lang="fr-FR" b="1" dirty="0" err="1" smtClean="0">
                <a:solidFill>
                  <a:srgbClr val="FF0000"/>
                </a:solidFill>
                <a:latin typeface="Helvetica"/>
                <a:cs typeface="Helvetica"/>
              </a:rPr>
              <a:t>R</a:t>
            </a:r>
            <a:r>
              <a:rPr lang="fr-FR" b="1" baseline="-25000" dirty="0" err="1" smtClean="0">
                <a:solidFill>
                  <a:srgbClr val="FF0000"/>
                </a:solidFill>
                <a:latin typeface="Helvetica"/>
                <a:cs typeface="Helvetica"/>
              </a:rPr>
              <a:t>closed</a:t>
            </a:r>
            <a:endParaRPr lang="fr-FR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54393" y="766925"/>
            <a:ext cx="1095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b="1" dirty="0">
                <a:solidFill>
                  <a:srgbClr val="008000"/>
                </a:solidFill>
                <a:latin typeface="Helvetica"/>
                <a:cs typeface="Helvetica"/>
              </a:rPr>
              <a:t>M/</a:t>
            </a:r>
            <a:r>
              <a:rPr lang="fr-FR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R</a:t>
            </a:r>
            <a:r>
              <a:rPr lang="fr-FR" b="1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closed</a:t>
            </a:r>
            <a:endParaRPr lang="fr-FR" b="1" dirty="0">
              <a:solidFill>
                <a:srgbClr val="008000"/>
              </a:solidFill>
              <a:latin typeface="Helvetica"/>
              <a:ea typeface="Zapf Dingbats"/>
              <a:cs typeface="Helvetica"/>
              <a:sym typeface="Zapf Dingbat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876256" y="2636912"/>
            <a:ext cx="1446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S</a:t>
            </a:r>
            <a:r>
              <a:rPr lang="fr-FR" b="1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obs</a:t>
            </a:r>
            <a:r>
              <a:rPr lang="fr-FR" b="1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fr-FR" b="1" dirty="0">
                <a:solidFill>
                  <a:srgbClr val="008000"/>
                </a:solidFill>
                <a:latin typeface="Helvetica"/>
                <a:cs typeface="Helvetica"/>
              </a:rPr>
              <a:t>= 6.18</a:t>
            </a:r>
          </a:p>
          <a:p>
            <a:pPr algn="l"/>
            <a:r>
              <a:rPr lang="fr-FR" b="1" strike="sngStrike" dirty="0" err="1">
                <a:solidFill>
                  <a:srgbClr val="008000"/>
                </a:solidFill>
                <a:latin typeface="Helvetica"/>
                <a:cs typeface="Helvetica"/>
              </a:rPr>
              <a:t>Meteoric</a:t>
            </a:r>
            <a:r>
              <a:rPr lang="fr-FR" b="1" strike="sngStrike" dirty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fr-FR" b="1" dirty="0">
                <a:solidFill>
                  <a:srgbClr val="008000"/>
                </a:solidFill>
                <a:latin typeface="Helvetica"/>
                <a:ea typeface="Zapf Dingbats"/>
                <a:cs typeface="Helvetica"/>
                <a:sym typeface="Zapf Dingbats"/>
              </a:rPr>
              <a:t>✗</a:t>
            </a:r>
            <a:endParaRPr lang="fr-FR" b="1" strike="sngStrike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grpSp>
        <p:nvGrpSpPr>
          <p:cNvPr id="23" name="Grouper 22"/>
          <p:cNvGrpSpPr/>
          <p:nvPr/>
        </p:nvGrpSpPr>
        <p:grpSpPr>
          <a:xfrm>
            <a:off x="5293103" y="3941211"/>
            <a:ext cx="1583153" cy="1188473"/>
            <a:chOff x="5293103" y="3941211"/>
            <a:chExt cx="1583153" cy="1188473"/>
          </a:xfrm>
        </p:grpSpPr>
        <p:pic>
          <p:nvPicPr>
            <p:cNvPr id="24" name="Image 23" descr="DRL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93103" y="3941211"/>
              <a:ext cx="1583153" cy="1188473"/>
            </a:xfrm>
            <a:prstGeom prst="rect">
              <a:avLst/>
            </a:prstGeom>
          </p:spPr>
        </p:pic>
        <p:sp>
          <p:nvSpPr>
            <p:cNvPr id="25" name="ZoneTexte 24"/>
            <p:cNvSpPr txBox="1"/>
            <p:nvPr/>
          </p:nvSpPr>
          <p:spPr>
            <a:xfrm>
              <a:off x="5417748" y="4134272"/>
              <a:ext cx="13144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FF0000"/>
                  </a:solidFill>
                  <a:latin typeface="Helvetica"/>
                  <a:cs typeface="Helvetica"/>
                </a:rPr>
                <a:t>DRL</a:t>
              </a:r>
              <a:endParaRPr lang="fr-FR" sz="2800" b="1" dirty="0">
                <a:solidFill>
                  <a:srgbClr val="FF0000"/>
                </a:solidFill>
                <a:latin typeface="Helvetica"/>
                <a:cs typeface="Helvetica"/>
              </a:endParaRPr>
            </a:p>
          </p:txBody>
        </p:sp>
      </p:grpSp>
      <p:grpSp>
        <p:nvGrpSpPr>
          <p:cNvPr id="26" name="Grouper 25"/>
          <p:cNvGrpSpPr/>
          <p:nvPr/>
        </p:nvGrpSpPr>
        <p:grpSpPr>
          <a:xfrm>
            <a:off x="6876256" y="3933056"/>
            <a:ext cx="1446539" cy="1236909"/>
            <a:chOff x="3111500" y="2556526"/>
            <a:chExt cx="2919984" cy="2161778"/>
          </a:xfrm>
        </p:grpSpPr>
        <p:pic>
          <p:nvPicPr>
            <p:cNvPr id="27" name="Image 26" descr="IDD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11500" y="2556526"/>
              <a:ext cx="2919984" cy="2161778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3237652" y="2874705"/>
              <a:ext cx="2743034" cy="1192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IDD</a:t>
              </a:r>
              <a:endParaRPr lang="fr-FR" sz="2800" b="1" dirty="0">
                <a:solidFill>
                  <a:srgbClr val="008000"/>
                </a:solidFill>
                <a:latin typeface="Helvetica"/>
                <a:cs typeface="Helvetica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283448" y="2650720"/>
              <a:ext cx="360040" cy="360041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sp>
        <p:nvSpPr>
          <p:cNvPr id="34" name="Ellipse 33"/>
          <p:cNvSpPr/>
          <p:nvPr/>
        </p:nvSpPr>
        <p:spPr bwMode="auto">
          <a:xfrm>
            <a:off x="4080644" y="3140968"/>
            <a:ext cx="228724" cy="216024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32240" y="548680"/>
            <a:ext cx="479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sz="4000" b="1" dirty="0">
                <a:solidFill>
                  <a:srgbClr val="000000"/>
                </a:solidFill>
                <a:latin typeface="Helvetica"/>
                <a:ea typeface="Zapf Dingbats"/>
                <a:cs typeface="Helvetica"/>
                <a:sym typeface="Zapf Dingbats"/>
              </a:rPr>
              <a:t>✗</a:t>
            </a:r>
            <a:endParaRPr lang="fr-FR" sz="4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93304" y="548680"/>
            <a:ext cx="4796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sz="4000" b="1" dirty="0">
                <a:solidFill>
                  <a:srgbClr val="000000"/>
                </a:solidFill>
                <a:latin typeface="Helvetica"/>
                <a:ea typeface="Zapf Dingbats"/>
                <a:cs typeface="Helvetica"/>
                <a:sym typeface="Zapf Dingbats"/>
              </a:rPr>
              <a:t>✗</a:t>
            </a:r>
            <a:endParaRPr lang="fr-FR" sz="4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23516" y="3212976"/>
            <a:ext cx="1141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b="1" dirty="0" err="1" smtClean="0">
                <a:latin typeface="Helvetica"/>
                <a:cs typeface="Helvetica"/>
              </a:rPr>
              <a:t>Too</a:t>
            </a:r>
            <a:r>
              <a:rPr lang="fr-FR" b="1" dirty="0" smtClean="0">
                <a:latin typeface="Helvetica"/>
                <a:cs typeface="Helvetica"/>
              </a:rPr>
              <a:t> </a:t>
            </a:r>
            <a:r>
              <a:rPr lang="fr-FR" b="1" dirty="0" err="1" smtClean="0">
                <a:latin typeface="Helvetica"/>
                <a:cs typeface="Helvetica"/>
              </a:rPr>
              <a:t>high</a:t>
            </a:r>
            <a:endParaRPr lang="fr-FR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092534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34" grpId="0" animBg="1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2"/>
          <p:cNvSpPr txBox="1"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fr-BE" sz="2800" dirty="0">
                <a:solidFill>
                  <a:schemeClr val="bg1"/>
                </a:solidFill>
                <a:latin typeface="Helvetica"/>
                <a:cs typeface="Helvetica"/>
              </a:rPr>
              <a:t>8. Tracking of M/R events @ NEEM BIL</a:t>
            </a:r>
            <a:endParaRPr lang="en-GB" sz="240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Helvetica"/>
              <a:cs typeface="Helvetica"/>
            </a:endParaRPr>
          </a:p>
        </p:txBody>
      </p:sp>
      <p:pic>
        <p:nvPicPr>
          <p:cNvPr id="12" name="Image 11" descr="coisoid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48" y="534587"/>
            <a:ext cx="8136904" cy="5788826"/>
          </a:xfrm>
          <a:prstGeom prst="rect">
            <a:avLst/>
          </a:prstGeom>
        </p:spPr>
      </p:pic>
      <p:grpSp>
        <p:nvGrpSpPr>
          <p:cNvPr id="2" name="Grouper 1"/>
          <p:cNvGrpSpPr/>
          <p:nvPr/>
        </p:nvGrpSpPr>
        <p:grpSpPr>
          <a:xfrm>
            <a:off x="1907704" y="1124744"/>
            <a:ext cx="4176464" cy="4104456"/>
            <a:chOff x="1907704" y="1220745"/>
            <a:chExt cx="4176464" cy="3963211"/>
          </a:xfrm>
        </p:grpSpPr>
        <p:cxnSp>
          <p:nvCxnSpPr>
            <p:cNvPr id="3" name="Connecteur droit 2"/>
            <p:cNvCxnSpPr/>
            <p:nvPr/>
          </p:nvCxnSpPr>
          <p:spPr bwMode="auto">
            <a:xfrm flipV="1">
              <a:off x="4067944" y="1238373"/>
              <a:ext cx="0" cy="3945583"/>
            </a:xfrm>
            <a:prstGeom prst="line">
              <a:avLst/>
            </a:prstGeom>
            <a:solidFill>
              <a:schemeClr val="bg2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0" name="ZoneTexte 9"/>
            <p:cNvSpPr txBox="1"/>
            <p:nvPr/>
          </p:nvSpPr>
          <p:spPr>
            <a:xfrm>
              <a:off x="1907704" y="122074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Helvetica"/>
                  <a:cs typeface="Helvetica"/>
                </a:rPr>
                <a:t>HT DRILL</a:t>
              </a:r>
              <a:endParaRPr lang="fr-FR" dirty="0">
                <a:latin typeface="Helvetica"/>
                <a:cs typeface="Helvetica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4067944" y="122074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latin typeface="Helvetica"/>
                  <a:cs typeface="Helvetica"/>
                </a:rPr>
                <a:t>ROCK DRILL</a:t>
              </a:r>
              <a:endParaRPr lang="fr-FR" dirty="0">
                <a:latin typeface="Helvetica"/>
                <a:cs typeface="Helvetica"/>
              </a:endParaRPr>
            </a:p>
          </p:txBody>
        </p:sp>
      </p:grpSp>
      <p:cxnSp>
        <p:nvCxnSpPr>
          <p:cNvPr id="13" name="Connecteur droit 12"/>
          <p:cNvCxnSpPr/>
          <p:nvPr/>
        </p:nvCxnSpPr>
        <p:spPr bwMode="auto">
          <a:xfrm flipV="1">
            <a:off x="1547664" y="1124744"/>
            <a:ext cx="6474792" cy="3394844"/>
          </a:xfrm>
          <a:prstGeom prst="line">
            <a:avLst/>
          </a:prstGeom>
          <a:solidFill>
            <a:schemeClr val="bg2"/>
          </a:solidFill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26" name="Grouper 25"/>
          <p:cNvGrpSpPr/>
          <p:nvPr/>
        </p:nvGrpSpPr>
        <p:grpSpPr>
          <a:xfrm>
            <a:off x="336724" y="520494"/>
            <a:ext cx="5963468" cy="6000535"/>
            <a:chOff x="323528" y="533193"/>
            <a:chExt cx="5963468" cy="6000535"/>
          </a:xfrm>
        </p:grpSpPr>
        <p:grpSp>
          <p:nvGrpSpPr>
            <p:cNvPr id="21" name="Grouper 20"/>
            <p:cNvGrpSpPr/>
            <p:nvPr/>
          </p:nvGrpSpPr>
          <p:grpSpPr>
            <a:xfrm>
              <a:off x="323528" y="533193"/>
              <a:ext cx="3744416" cy="5272071"/>
              <a:chOff x="323528" y="533193"/>
              <a:chExt cx="3744416" cy="5272071"/>
            </a:xfrm>
          </p:grpSpPr>
          <p:pic>
            <p:nvPicPr>
              <p:cNvPr id="18" name="Image 17" descr="coisoidd.JP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65500" y="533193"/>
                <a:ext cx="702444" cy="4708706"/>
              </a:xfrm>
              <a:prstGeom prst="rect">
                <a:avLst/>
              </a:prstGeom>
            </p:spPr>
          </p:pic>
          <p:sp>
            <p:nvSpPr>
              <p:cNvPr id="19" name="Rectangle 18"/>
              <p:cNvSpPr/>
              <p:nvPr/>
            </p:nvSpPr>
            <p:spPr bwMode="auto">
              <a:xfrm>
                <a:off x="323528" y="1052736"/>
                <a:ext cx="3041972" cy="475252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/>
                  <a:cs typeface="Helvetica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1217092" y="4915892"/>
                <a:ext cx="2592288" cy="58444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fr-F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Helvetica"/>
                  <a:cs typeface="Helvetica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 bwMode="auto">
            <a:xfrm>
              <a:off x="3245024" y="5805264"/>
              <a:ext cx="3041972" cy="7284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grpSp>
        <p:nvGrpSpPr>
          <p:cNvPr id="30" name="Grouper 29"/>
          <p:cNvGrpSpPr/>
          <p:nvPr/>
        </p:nvGrpSpPr>
        <p:grpSpPr>
          <a:xfrm>
            <a:off x="6876256" y="3933056"/>
            <a:ext cx="1446539" cy="1236909"/>
            <a:chOff x="3111500" y="2556526"/>
            <a:chExt cx="2919984" cy="2161778"/>
          </a:xfrm>
        </p:grpSpPr>
        <p:pic>
          <p:nvPicPr>
            <p:cNvPr id="31" name="Image 30" descr="IDD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11500" y="2556526"/>
              <a:ext cx="2919984" cy="2161778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3237652" y="2874705"/>
              <a:ext cx="2743034" cy="1192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 smtClean="0">
                  <a:solidFill>
                    <a:srgbClr val="008000"/>
                  </a:solidFill>
                  <a:latin typeface="Helvetica"/>
                  <a:cs typeface="Helvetica"/>
                </a:rPr>
                <a:t>IDD</a:t>
              </a:r>
              <a:endParaRPr lang="fr-FR" sz="2800" b="1" dirty="0">
                <a:solidFill>
                  <a:srgbClr val="008000"/>
                </a:solidFill>
                <a:latin typeface="Helvetica"/>
                <a:cs typeface="Helvetica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3283448" y="2650720"/>
              <a:ext cx="360040" cy="360041"/>
            </a:xfrm>
            <a:prstGeom prst="rect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Helvetica"/>
                <a:cs typeface="Helvetica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6876256" y="2636912"/>
            <a:ext cx="14465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S</a:t>
            </a:r>
            <a:r>
              <a:rPr lang="fr-FR" b="1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obs</a:t>
            </a:r>
            <a:r>
              <a:rPr lang="fr-FR" b="1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fr-FR" b="1" dirty="0">
                <a:solidFill>
                  <a:srgbClr val="008000"/>
                </a:solidFill>
                <a:latin typeface="Helvetica"/>
                <a:cs typeface="Helvetica"/>
              </a:rPr>
              <a:t>= </a:t>
            </a:r>
            <a:r>
              <a:rPr lang="fr-FR" b="1" dirty="0" smtClean="0">
                <a:solidFill>
                  <a:srgbClr val="008000"/>
                </a:solidFill>
                <a:latin typeface="Helvetica"/>
                <a:cs typeface="Helvetica"/>
              </a:rPr>
              <a:t>5.62</a:t>
            </a:r>
            <a:endParaRPr lang="fr-FR" b="1" dirty="0">
              <a:solidFill>
                <a:srgbClr val="008000"/>
              </a:solidFill>
              <a:latin typeface="Helvetica"/>
              <a:cs typeface="Helvetica"/>
            </a:endParaRPr>
          </a:p>
          <a:p>
            <a:pPr algn="l"/>
            <a:r>
              <a:rPr lang="fr-FR" b="1" strike="sngStrike" dirty="0" err="1">
                <a:solidFill>
                  <a:srgbClr val="008000"/>
                </a:solidFill>
                <a:latin typeface="Helvetica"/>
                <a:cs typeface="Helvetica"/>
              </a:rPr>
              <a:t>Meteoric</a:t>
            </a:r>
            <a:r>
              <a:rPr lang="fr-FR" b="1" strike="sngStrike" dirty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fr-FR" b="1" dirty="0">
                <a:solidFill>
                  <a:srgbClr val="008000"/>
                </a:solidFill>
                <a:latin typeface="Helvetica"/>
                <a:ea typeface="Zapf Dingbats"/>
                <a:cs typeface="Helvetica"/>
                <a:sym typeface="Zapf Dingbats"/>
              </a:rPr>
              <a:t>✗</a:t>
            </a:r>
            <a:endParaRPr lang="fr-FR" b="1" strike="sngStrike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228184" y="3501008"/>
            <a:ext cx="2301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008000"/>
                </a:solidFill>
                <a:latin typeface="Helvetica"/>
                <a:cs typeface="Helvetica"/>
              </a:rPr>
              <a:t> Model :</a:t>
            </a:r>
            <a:r>
              <a:rPr lang="fr-FR" b="1" dirty="0" err="1" smtClean="0">
                <a:solidFill>
                  <a:srgbClr val="008000"/>
                </a:solidFill>
                <a:latin typeface="Helvetica"/>
                <a:cs typeface="Helvetica"/>
              </a:rPr>
              <a:t>S</a:t>
            </a:r>
            <a:r>
              <a:rPr lang="fr-FR" b="1" baseline="-25000" dirty="0" err="1" smtClean="0">
                <a:solidFill>
                  <a:srgbClr val="008000"/>
                </a:solidFill>
                <a:latin typeface="Helvetica"/>
                <a:cs typeface="Helvetica"/>
              </a:rPr>
              <a:t>fc</a:t>
            </a:r>
            <a:r>
              <a:rPr lang="fr-FR" b="1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008000"/>
                </a:solidFill>
                <a:latin typeface="Helvetica"/>
                <a:cs typeface="Helvetica"/>
              </a:rPr>
              <a:t>=</a:t>
            </a:r>
            <a:r>
              <a:rPr lang="fr-FR" b="1" baseline="-25000" dirty="0" smtClean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008000"/>
                </a:solidFill>
                <a:latin typeface="Helvetica"/>
                <a:cs typeface="Helvetica"/>
              </a:rPr>
              <a:t>5.28</a:t>
            </a:r>
            <a:endParaRPr lang="fr-FR" b="1" dirty="0">
              <a:solidFill>
                <a:srgbClr val="008000"/>
              </a:solidFill>
              <a:latin typeface="Helvetica"/>
              <a:cs typeface="Helvetic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059094" y="3164345"/>
            <a:ext cx="1011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sz="2000" b="1" dirty="0" err="1" smtClean="0">
                <a:latin typeface="Helvetica"/>
                <a:cs typeface="Helvetica"/>
              </a:rPr>
              <a:t>similar</a:t>
            </a:r>
            <a:endParaRPr lang="fr-FR" sz="2000" b="1" dirty="0">
              <a:latin typeface="Helvetica"/>
              <a:cs typeface="Helvetic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854393" y="766925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fr-FR" b="1" dirty="0">
                <a:solidFill>
                  <a:srgbClr val="008000"/>
                </a:solidFill>
                <a:latin typeface="Helvetica"/>
                <a:cs typeface="Helvetica"/>
              </a:rPr>
              <a:t>M/</a:t>
            </a:r>
            <a:r>
              <a:rPr lang="fr-FR" b="1" dirty="0" err="1">
                <a:solidFill>
                  <a:srgbClr val="008000"/>
                </a:solidFill>
                <a:latin typeface="Helvetica"/>
                <a:cs typeface="Helvetica"/>
              </a:rPr>
              <a:t>R</a:t>
            </a:r>
            <a:r>
              <a:rPr lang="fr-FR" b="1" baseline="-25000" dirty="0" err="1">
                <a:solidFill>
                  <a:srgbClr val="008000"/>
                </a:solidFill>
                <a:latin typeface="Helvetica"/>
                <a:cs typeface="Helvetica"/>
              </a:rPr>
              <a:t>closed</a:t>
            </a:r>
            <a:r>
              <a:rPr lang="fr-FR" b="1" dirty="0">
                <a:solidFill>
                  <a:srgbClr val="008000"/>
                </a:solidFill>
                <a:latin typeface="Helvetica"/>
                <a:cs typeface="Helvetica"/>
              </a:rPr>
              <a:t> </a:t>
            </a:r>
            <a:r>
              <a:rPr lang="fr-FR" b="1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fr-FR" b="1" dirty="0">
              <a:solidFill>
                <a:srgbClr val="008000"/>
              </a:solidFill>
              <a:latin typeface="Helvetica"/>
              <a:ea typeface="Zapf Dingbats"/>
              <a:cs typeface="Helvetica"/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346310705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ojet défense FRIA">
  <a:themeElements>
    <a:clrScheme name="projet défense FRIA 1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5F5F5F"/>
      </a:hlink>
      <a:folHlink>
        <a:srgbClr val="5F5F5F"/>
      </a:folHlink>
    </a:clrScheme>
    <a:fontScheme name="projet défense FRI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ojet défense FRI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t défense FRI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t défense FRI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t défense FRI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t défense FRI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t défense FRI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t défense FRI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t défense FRI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t défense FRI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t défense FRI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t défense FRI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t défense FRI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t défense FRIA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5F5F5F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t défense FRIA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5F5F5F"/>
        </a:hlink>
        <a:folHlink>
          <a:srgbClr val="5F5F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25859</TotalTime>
  <Words>844</Words>
  <Application>Microsoft Macintosh PowerPoint</Application>
  <PresentationFormat>Présentation à l'écran (4:3)</PresentationFormat>
  <Paragraphs>229</Paragraphs>
  <Slides>14</Slides>
  <Notes>14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6" baseType="lpstr">
      <vt:lpstr>projet défense FRIA</vt:lpstr>
      <vt:lpstr>Document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ULB - Laboratoire de Glaciologie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Thomas Goossens</dc:creator>
  <cp:lastModifiedBy>Thomas Goossens</cp:lastModifiedBy>
  <cp:revision>854</cp:revision>
  <cp:lastPrinted>2015-04-07T14:29:20Z</cp:lastPrinted>
  <dcterms:created xsi:type="dcterms:W3CDTF">2009-09-23T11:28:45Z</dcterms:created>
  <dcterms:modified xsi:type="dcterms:W3CDTF">2015-04-14T05:53:15Z</dcterms:modified>
</cp:coreProperties>
</file>